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sldIdLst>
    <p:sldId id="256" r:id="rId2"/>
    <p:sldId id="257" r:id="rId3"/>
    <p:sldId id="259" r:id="rId4"/>
    <p:sldId id="260" r:id="rId5"/>
    <p:sldId id="271" r:id="rId6"/>
    <p:sldId id="272" r:id="rId7"/>
    <p:sldId id="273" r:id="rId8"/>
    <p:sldId id="261" r:id="rId9"/>
    <p:sldId id="262" r:id="rId10"/>
    <p:sldId id="274" r:id="rId11"/>
    <p:sldId id="275" r:id="rId12"/>
    <p:sldId id="276" r:id="rId13"/>
    <p:sldId id="268" r:id="rId14"/>
    <p:sldId id="277" r:id="rId15"/>
    <p:sldId id="269" r:id="rId16"/>
  </p:sldIdLst>
  <p:sldSz cx="9144000" cy="6858000" type="screen4x3"/>
  <p:notesSz cx="6858000" cy="9144000"/>
  <p:embeddedFontLst>
    <p:embeddedFont>
      <p:font typeface="FOT-ユールカ Std UB" panose="02020A00000000000000" pitchFamily="18" charset="-128"/>
      <p:bold r:id="rId17"/>
    </p:embeddedFont>
    <p:embeddedFont>
      <p:font typeface="FOT-筑紫A丸ゴシック Std R" panose="02020400000000000000" pitchFamily="18" charset="-128"/>
      <p:regular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Calibri Light" panose="020F0302020204030204" pitchFamily="34" charset="0"/>
      <p:regular r:id="rId23"/>
      <p:italic r:id="rId24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8F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 varScale="1">
        <p:scale>
          <a:sx n="77" d="100"/>
          <a:sy n="77" d="100"/>
        </p:scale>
        <p:origin x="365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土屋 隆" userId="78e9921078396bc2" providerId="LiveId" clId="{D6225B51-FF87-4458-83B7-33DB10E6194E}"/>
    <pc:docChg chg="modSld">
      <pc:chgData name="土屋 隆" userId="78e9921078396bc2" providerId="LiveId" clId="{D6225B51-FF87-4458-83B7-33DB10E6194E}" dt="2021-09-22T02:28:05.114" v="21" actId="20577"/>
      <pc:docMkLst>
        <pc:docMk/>
      </pc:docMkLst>
      <pc:sldChg chg="modSp mod">
        <pc:chgData name="土屋 隆" userId="78e9921078396bc2" providerId="LiveId" clId="{D6225B51-FF87-4458-83B7-33DB10E6194E}" dt="2021-09-22T02:28:05.114" v="21" actId="20577"/>
        <pc:sldMkLst>
          <pc:docMk/>
          <pc:sldMk cId="3501227127" sldId="256"/>
        </pc:sldMkLst>
        <pc:spChg chg="mod">
          <ac:chgData name="土屋 隆" userId="78e9921078396bc2" providerId="LiveId" clId="{D6225B51-FF87-4458-83B7-33DB10E6194E}" dt="2021-09-22T02:28:05.114" v="21" actId="20577"/>
          <ac:spMkLst>
            <pc:docMk/>
            <pc:sldMk cId="3501227127" sldId="256"/>
            <ac:spMk id="3" creationId="{64AB9440-23EC-4C28-9F79-987674AE95DE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861B4-3001-43DD-A685-C68CC6A37E1B}" type="datetimeFigureOut">
              <a:rPr kumimoji="1" lang="ja-JP" altLang="en-US" smtClean="0"/>
              <a:t>2021/9/24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05DBF-91CE-429D-BAA9-DEA5CBC262F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046274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861B4-3001-43DD-A685-C68CC6A37E1B}" type="datetimeFigureOut">
              <a:rPr kumimoji="1" lang="ja-JP" altLang="en-US" smtClean="0"/>
              <a:t>2021/9/24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05DBF-91CE-429D-BAA9-DEA5CBC262F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941567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861B4-3001-43DD-A685-C68CC6A37E1B}" type="datetimeFigureOut">
              <a:rPr kumimoji="1" lang="ja-JP" altLang="en-US" smtClean="0"/>
              <a:t>2021/9/24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05DBF-91CE-429D-BAA9-DEA5CBC262F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035471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861B4-3001-43DD-A685-C68CC6A37E1B}" type="datetimeFigureOut">
              <a:rPr kumimoji="1" lang="ja-JP" altLang="en-US" smtClean="0"/>
              <a:t>2021/9/24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05DBF-91CE-429D-BAA9-DEA5CBC262F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48661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861B4-3001-43DD-A685-C68CC6A37E1B}" type="datetimeFigureOut">
              <a:rPr kumimoji="1" lang="ja-JP" altLang="en-US" smtClean="0"/>
              <a:t>2021/9/24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05DBF-91CE-429D-BAA9-DEA5CBC262F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526510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861B4-3001-43DD-A685-C68CC6A37E1B}" type="datetimeFigureOut">
              <a:rPr kumimoji="1" lang="ja-JP" altLang="en-US" smtClean="0"/>
              <a:t>2021/9/24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05DBF-91CE-429D-BAA9-DEA5CBC262F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873615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861B4-3001-43DD-A685-C68CC6A37E1B}" type="datetimeFigureOut">
              <a:rPr kumimoji="1" lang="ja-JP" altLang="en-US" smtClean="0"/>
              <a:t>2021/9/24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05DBF-91CE-429D-BAA9-DEA5CBC262F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15856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861B4-3001-43DD-A685-C68CC6A37E1B}" type="datetimeFigureOut">
              <a:rPr kumimoji="1" lang="ja-JP" altLang="en-US" smtClean="0"/>
              <a:t>2021/9/24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05DBF-91CE-429D-BAA9-DEA5CBC262F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525537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861B4-3001-43DD-A685-C68CC6A37E1B}" type="datetimeFigureOut">
              <a:rPr kumimoji="1" lang="ja-JP" altLang="en-US" smtClean="0"/>
              <a:t>2021/9/24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05DBF-91CE-429D-BAA9-DEA5CBC262F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519264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861B4-3001-43DD-A685-C68CC6A37E1B}" type="datetimeFigureOut">
              <a:rPr kumimoji="1" lang="ja-JP" altLang="en-US" smtClean="0"/>
              <a:t>2021/9/24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05DBF-91CE-429D-BAA9-DEA5CBC262F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885673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861B4-3001-43DD-A685-C68CC6A37E1B}" type="datetimeFigureOut">
              <a:rPr kumimoji="1" lang="ja-JP" altLang="en-US" smtClean="0"/>
              <a:t>2021/9/24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05DBF-91CE-429D-BAA9-DEA5CBC262F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58784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2861B4-3001-43DD-A685-C68CC6A37E1B}" type="datetimeFigureOut">
              <a:rPr kumimoji="1" lang="ja-JP" altLang="en-US" smtClean="0"/>
              <a:t>2021/9/24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005DBF-91CE-429D-BAA9-DEA5CBC262F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68407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99039395-4E75-4A6B-97C8-7ACC0B877F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8" t="3430" r="2259" b="6810"/>
          <a:stretch/>
        </p:blipFill>
        <p:spPr>
          <a:xfrm>
            <a:off x="93308" y="2943809"/>
            <a:ext cx="3997248" cy="3837238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D04DBB5A-6217-4EE6-B68C-E29BDBC947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03035" y="565682"/>
            <a:ext cx="5570375" cy="4296746"/>
          </a:xfrm>
        </p:spPr>
        <p:txBody>
          <a:bodyPr anchor="ctr">
            <a:noAutofit/>
          </a:bodyPr>
          <a:lstStyle/>
          <a:p>
            <a:pPr>
              <a:lnSpc>
                <a:spcPts val="6800"/>
              </a:lnSpc>
            </a:pPr>
            <a:r>
              <a:rPr kumimoji="1" lang="ja-JP" altLang="en-US" sz="5400" b="1" dirty="0">
                <a:latin typeface="FOT-筑紫A丸ゴシック Std R" panose="02020400000000000000" pitchFamily="18" charset="-128"/>
                <a:ea typeface="FOT-筑紫A丸ゴシック Std R" panose="02020400000000000000" pitchFamily="18" charset="-128"/>
              </a:rPr>
              <a:t>市民・行政が</a:t>
            </a:r>
            <a:br>
              <a:rPr kumimoji="1" lang="en-US" altLang="ja-JP" sz="5400" b="1" dirty="0">
                <a:latin typeface="FOT-筑紫A丸ゴシック Std R" panose="02020400000000000000" pitchFamily="18" charset="-128"/>
                <a:ea typeface="FOT-筑紫A丸ゴシック Std R" panose="02020400000000000000" pitchFamily="18" charset="-128"/>
              </a:rPr>
            </a:br>
            <a:r>
              <a:rPr kumimoji="1" lang="ja-JP" altLang="en-US" sz="5400" b="1" dirty="0">
                <a:highlight>
                  <a:srgbClr val="FFFF00"/>
                </a:highlight>
                <a:latin typeface="FOT-ユールカ Std UB" panose="02020A00000000000000" pitchFamily="18" charset="-128"/>
                <a:ea typeface="FOT-ユールカ Std UB" panose="02020A00000000000000" pitchFamily="18" charset="-128"/>
              </a:rPr>
              <a:t>関の魅力発信</a:t>
            </a:r>
            <a:br>
              <a:rPr kumimoji="1" lang="en-US" altLang="ja-JP" sz="5400" b="1" dirty="0">
                <a:latin typeface="FOT-筑紫A丸ゴシック Std R" panose="02020400000000000000" pitchFamily="18" charset="-128"/>
                <a:ea typeface="FOT-筑紫A丸ゴシック Std R" panose="02020400000000000000" pitchFamily="18" charset="-128"/>
              </a:rPr>
            </a:br>
            <a:r>
              <a:rPr kumimoji="1" lang="ja-JP" altLang="en-US" sz="5400" b="1" dirty="0">
                <a:latin typeface="FOT-筑紫A丸ゴシック Std R" panose="02020400000000000000" pitchFamily="18" charset="-128"/>
                <a:ea typeface="FOT-筑紫A丸ゴシック Std R" panose="02020400000000000000" pitchFamily="18" charset="-128"/>
              </a:rPr>
              <a:t>に向けて</a:t>
            </a:r>
            <a:br>
              <a:rPr kumimoji="1" lang="en-US" altLang="ja-JP" sz="5400" b="1" dirty="0">
                <a:latin typeface="FOT-筑紫A丸ゴシック Std R" panose="02020400000000000000" pitchFamily="18" charset="-128"/>
                <a:ea typeface="FOT-筑紫A丸ゴシック Std R" panose="02020400000000000000" pitchFamily="18" charset="-128"/>
              </a:rPr>
            </a:br>
            <a:r>
              <a:rPr kumimoji="1" lang="ja-JP" altLang="en-US" sz="5400" b="1" dirty="0">
                <a:highlight>
                  <a:srgbClr val="FFFF00"/>
                </a:highlight>
                <a:latin typeface="FOT-ユールカ Std UB" panose="02020A00000000000000" pitchFamily="18" charset="-128"/>
                <a:ea typeface="FOT-ユールカ Std UB" panose="02020A00000000000000" pitchFamily="18" charset="-128"/>
              </a:rPr>
              <a:t>共に働きかける</a:t>
            </a:r>
            <a:br>
              <a:rPr kumimoji="1" lang="en-US" altLang="ja-JP" sz="5400" b="1" dirty="0">
                <a:latin typeface="FOT-筑紫A丸ゴシック Std R" panose="02020400000000000000" pitchFamily="18" charset="-128"/>
                <a:ea typeface="FOT-筑紫A丸ゴシック Std R" panose="02020400000000000000" pitchFamily="18" charset="-128"/>
              </a:rPr>
            </a:br>
            <a:r>
              <a:rPr kumimoji="1" lang="ja-JP" altLang="en-US" sz="5400" b="1" dirty="0">
                <a:latin typeface="FOT-筑紫A丸ゴシック Std R" panose="02020400000000000000" pitchFamily="18" charset="-128"/>
                <a:ea typeface="FOT-筑紫A丸ゴシック Std R" panose="02020400000000000000" pitchFamily="18" charset="-128"/>
              </a:rPr>
              <a:t>ために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64AB9440-23EC-4C28-9F79-987674AE95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76057" y="5271795"/>
            <a:ext cx="3997248" cy="1320281"/>
          </a:xfrm>
        </p:spPr>
        <p:txBody>
          <a:bodyPr anchor="ctr"/>
          <a:lstStyle/>
          <a:p>
            <a:r>
              <a:rPr kumimoji="1" lang="ja-JP" altLang="en-US" b="1" dirty="0">
                <a:latin typeface="FOT-筑紫A丸ゴシック Std R" panose="02020400000000000000" pitchFamily="18" charset="-128"/>
                <a:ea typeface="FOT-筑紫A丸ゴシック Std R" panose="02020400000000000000" pitchFamily="18" charset="-128"/>
              </a:rPr>
              <a:t>チーム「観光」</a:t>
            </a:r>
            <a:endParaRPr kumimoji="1" lang="en-US" altLang="ja-JP" b="1" dirty="0">
              <a:latin typeface="FOT-筑紫A丸ゴシック Std R" panose="02020400000000000000" pitchFamily="18" charset="-128"/>
              <a:ea typeface="FOT-筑紫A丸ゴシック Std R" panose="02020400000000000000" pitchFamily="18" charset="-128"/>
            </a:endParaRPr>
          </a:p>
          <a:p>
            <a:r>
              <a:rPr kumimoji="1" lang="en-US" altLang="ja-JP" b="1" dirty="0">
                <a:latin typeface="FOT-筑紫A丸ゴシック Std R" panose="02020400000000000000" pitchFamily="18" charset="-128"/>
                <a:ea typeface="FOT-筑紫A丸ゴシック Std R" panose="02020400000000000000" pitchFamily="18" charset="-128"/>
              </a:rPr>
              <a:t>2021</a:t>
            </a:r>
            <a:r>
              <a:rPr kumimoji="1" lang="ja-JP" altLang="en-US" b="1" dirty="0">
                <a:latin typeface="FOT-筑紫A丸ゴシック Std R" panose="02020400000000000000" pitchFamily="18" charset="-128"/>
                <a:ea typeface="FOT-筑紫A丸ゴシック Std R" panose="02020400000000000000" pitchFamily="18" charset="-128"/>
              </a:rPr>
              <a:t>年</a:t>
            </a:r>
            <a:r>
              <a:rPr kumimoji="1" lang="en-US" altLang="ja-JP" b="1" dirty="0">
                <a:latin typeface="FOT-筑紫A丸ゴシック Std R" panose="02020400000000000000" pitchFamily="18" charset="-128"/>
                <a:ea typeface="FOT-筑紫A丸ゴシック Std R" panose="02020400000000000000" pitchFamily="18" charset="-128"/>
              </a:rPr>
              <a:t>9</a:t>
            </a:r>
            <a:r>
              <a:rPr kumimoji="1" lang="ja-JP" altLang="en-US" b="1" dirty="0">
                <a:latin typeface="FOT-筑紫A丸ゴシック Std R" panose="02020400000000000000" pitchFamily="18" charset="-128"/>
                <a:ea typeface="FOT-筑紫A丸ゴシック Std R" panose="02020400000000000000" pitchFamily="18" charset="-128"/>
              </a:rPr>
              <a:t>月</a:t>
            </a:r>
            <a:r>
              <a:rPr kumimoji="1" lang="en-US" altLang="ja-JP" b="1" dirty="0">
                <a:latin typeface="FOT-筑紫A丸ゴシック Std R" panose="02020400000000000000" pitchFamily="18" charset="-128"/>
                <a:ea typeface="FOT-筑紫A丸ゴシック Std R" panose="02020400000000000000" pitchFamily="18" charset="-128"/>
              </a:rPr>
              <a:t>26</a:t>
            </a:r>
            <a:r>
              <a:rPr kumimoji="1" lang="ja-JP" altLang="en-US" b="1" dirty="0">
                <a:latin typeface="FOT-筑紫A丸ゴシック Std R" panose="02020400000000000000" pitchFamily="18" charset="-128"/>
                <a:ea typeface="FOT-筑紫A丸ゴシック Std R" panose="02020400000000000000" pitchFamily="18" charset="-128"/>
              </a:rPr>
              <a:t>日</a:t>
            </a:r>
          </a:p>
        </p:txBody>
      </p:sp>
    </p:spTree>
    <p:extLst>
      <p:ext uri="{BB962C8B-B14F-4D97-AF65-F5344CB8AC3E}">
        <p14:creationId xmlns:p14="http://schemas.microsoft.com/office/powerpoint/2010/main" val="35012271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C1ABD1A-D000-4A40-90D5-07DB6E6922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866515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sz="3200" b="1" dirty="0">
                <a:latin typeface="FOT-筑紫A丸ゴシック Std R" panose="02020400000000000000" pitchFamily="18" charset="-128"/>
                <a:ea typeface="FOT-筑紫A丸ゴシック Std R" panose="02020400000000000000" pitchFamily="18" charset="-128"/>
              </a:rPr>
              <a:t>Ⅳ</a:t>
            </a:r>
            <a:r>
              <a:rPr kumimoji="1" lang="ja-JP" altLang="en-US" sz="3200" b="1" dirty="0">
                <a:latin typeface="FOT-筑紫A丸ゴシック Std R" panose="02020400000000000000" pitchFamily="18" charset="-128"/>
                <a:ea typeface="FOT-筑紫A丸ゴシック Std R" panose="02020400000000000000" pitchFamily="18" charset="-128"/>
              </a:rPr>
              <a:t>　その成果と見えてきた課題①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1A89F51-A571-4FAB-91E8-70CDFA1929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271116"/>
            <a:ext cx="7886700" cy="1392572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kumimoji="1" lang="ja-JP" altLang="en-US" sz="2000" dirty="0">
                <a:latin typeface="FOT-筑紫A丸ゴシック Std R" panose="02020400000000000000" pitchFamily="18" charset="-128"/>
                <a:ea typeface="FOT-筑紫A丸ゴシック Std R" panose="02020400000000000000" pitchFamily="18" charset="-128"/>
              </a:rPr>
              <a:t>・幅広い年代から回答あり</a:t>
            </a:r>
          </a:p>
          <a:p>
            <a:pPr marL="0" indent="0">
              <a:buNone/>
            </a:pPr>
            <a:r>
              <a:rPr kumimoji="1" lang="ja-JP" altLang="en-US" sz="2000" dirty="0">
                <a:latin typeface="FOT-筑紫A丸ゴシック Std R" panose="02020400000000000000" pitchFamily="18" charset="-128"/>
                <a:ea typeface="FOT-筑紫A丸ゴシック Std R" panose="02020400000000000000" pitchFamily="18" charset="-128"/>
              </a:rPr>
              <a:t>・情報収集源</a:t>
            </a:r>
            <a:r>
              <a:rPr lang="ja-JP" altLang="en-US" sz="2000" dirty="0">
                <a:latin typeface="FOT-筑紫A丸ゴシック Std R" panose="02020400000000000000" pitchFamily="18" charset="-128"/>
                <a:ea typeface="FOT-筑紫A丸ゴシック Std R" panose="02020400000000000000" pitchFamily="18" charset="-128"/>
              </a:rPr>
              <a:t>「</a:t>
            </a:r>
            <a:r>
              <a:rPr kumimoji="1" lang="ja-JP" altLang="en-US" sz="2000" dirty="0">
                <a:latin typeface="FOT-筑紫A丸ゴシック Std R" panose="02020400000000000000" pitchFamily="18" charset="-128"/>
                <a:ea typeface="FOT-筑紫A丸ゴシック Std R" panose="02020400000000000000" pitchFamily="18" charset="-128"/>
              </a:rPr>
              <a:t>ウェブ上から」が</a:t>
            </a:r>
            <a:r>
              <a:rPr kumimoji="1" lang="en-US" altLang="ja-JP" sz="2000" dirty="0">
                <a:latin typeface="FOT-筑紫A丸ゴシック Std R" panose="02020400000000000000" pitchFamily="18" charset="-128"/>
                <a:ea typeface="FOT-筑紫A丸ゴシック Std R" panose="02020400000000000000" pitchFamily="18" charset="-128"/>
              </a:rPr>
              <a:t>8</a:t>
            </a:r>
            <a:r>
              <a:rPr kumimoji="1" lang="ja-JP" altLang="en-US" sz="2000" dirty="0">
                <a:latin typeface="FOT-筑紫A丸ゴシック Std R" panose="02020400000000000000" pitchFamily="18" charset="-128"/>
                <a:ea typeface="FOT-筑紫A丸ゴシック Std R" panose="02020400000000000000" pitchFamily="18" charset="-128"/>
              </a:rPr>
              <a:t>割超え</a:t>
            </a:r>
          </a:p>
          <a:p>
            <a:pPr marL="0" indent="0">
              <a:buNone/>
            </a:pPr>
            <a:r>
              <a:rPr kumimoji="1" lang="ja-JP" altLang="en-US" sz="2000" dirty="0">
                <a:latin typeface="FOT-筑紫A丸ゴシック Std R" panose="02020400000000000000" pitchFamily="18" charset="-128"/>
                <a:ea typeface="FOT-筑紫A丸ゴシック Std R" panose="02020400000000000000" pitchFamily="18" charset="-128"/>
              </a:rPr>
              <a:t>・個人の発信を見ている人が多くいる</a:t>
            </a:r>
            <a:endParaRPr kumimoji="1" lang="en-US" altLang="ja-JP" sz="2000" dirty="0">
              <a:latin typeface="FOT-筑紫A丸ゴシック Std R" panose="02020400000000000000" pitchFamily="18" charset="-128"/>
              <a:ea typeface="FOT-筑紫A丸ゴシック Std R" panose="02020400000000000000" pitchFamily="18" charset="-128"/>
            </a:endParaRPr>
          </a:p>
        </p:txBody>
      </p:sp>
      <p:sp>
        <p:nvSpPr>
          <p:cNvPr id="4" name="字幕 2">
            <a:extLst>
              <a:ext uri="{FF2B5EF4-FFF2-40B4-BE49-F238E27FC236}">
                <a16:creationId xmlns:a16="http://schemas.microsoft.com/office/drawing/2014/main" id="{FFEE20A8-C421-4F53-8A45-3C0ED26FBDBE}"/>
              </a:ext>
            </a:extLst>
          </p:cNvPr>
          <p:cNvSpPr txBox="1">
            <a:spLocks/>
          </p:cNvSpPr>
          <p:nvPr/>
        </p:nvSpPr>
        <p:spPr>
          <a:xfrm>
            <a:off x="74648" y="-46653"/>
            <a:ext cx="3433667" cy="7091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1600" b="1" dirty="0">
                <a:highlight>
                  <a:srgbClr val="FFFF00"/>
                </a:highlight>
                <a:latin typeface="FOT-筑紫A丸ゴシック Std R" panose="02020400000000000000" pitchFamily="18" charset="-128"/>
                <a:ea typeface="FOT-筑紫A丸ゴシック Std R" panose="02020400000000000000" pitchFamily="18" charset="-128"/>
              </a:rPr>
              <a:t>チーム「観光」</a:t>
            </a:r>
            <a:r>
              <a:rPr lang="en-US" altLang="ja-JP" sz="1600" b="1" dirty="0">
                <a:highlight>
                  <a:srgbClr val="FFFF00"/>
                </a:highlight>
                <a:latin typeface="FOT-筑紫A丸ゴシック Std R" panose="02020400000000000000" pitchFamily="18" charset="-128"/>
                <a:ea typeface="FOT-筑紫A丸ゴシック Std R" panose="02020400000000000000" pitchFamily="18" charset="-128"/>
              </a:rPr>
              <a:t>2021</a:t>
            </a:r>
            <a:r>
              <a:rPr lang="ja-JP" altLang="en-US" sz="1600" b="1" dirty="0">
                <a:highlight>
                  <a:srgbClr val="FFFF00"/>
                </a:highlight>
                <a:latin typeface="FOT-筑紫A丸ゴシック Std R" panose="02020400000000000000" pitchFamily="18" charset="-128"/>
                <a:ea typeface="FOT-筑紫A丸ゴシック Std R" panose="02020400000000000000" pitchFamily="18" charset="-128"/>
              </a:rPr>
              <a:t>年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84B2E419-C2E1-4722-A611-4EA3E77556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9433"/>
          <a:stretch/>
        </p:blipFill>
        <p:spPr>
          <a:xfrm>
            <a:off x="289248" y="2685062"/>
            <a:ext cx="4078039" cy="2859477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C7B3943B-C8B9-4EB3-AD6B-FD97DAD86E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2048"/>
          <a:stretch/>
        </p:blipFill>
        <p:spPr>
          <a:xfrm>
            <a:off x="4021494" y="3366129"/>
            <a:ext cx="4833257" cy="3237281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3C644313-B693-4B7F-96D4-21D04FABF6D9}"/>
              </a:ext>
            </a:extLst>
          </p:cNvPr>
          <p:cNvSpPr/>
          <p:nvPr/>
        </p:nvSpPr>
        <p:spPr>
          <a:xfrm>
            <a:off x="5241887" y="6368489"/>
            <a:ext cx="834809" cy="45719"/>
          </a:xfrm>
          <a:prstGeom prst="rect">
            <a:avLst/>
          </a:prstGeom>
          <a:noFill/>
          <a:ln w="1270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C9EEC783-F35B-4B4C-BFDA-ECBF8D12C521}"/>
              </a:ext>
            </a:extLst>
          </p:cNvPr>
          <p:cNvSpPr/>
          <p:nvPr/>
        </p:nvSpPr>
        <p:spPr>
          <a:xfrm>
            <a:off x="4157067" y="4700766"/>
            <a:ext cx="1045029" cy="45719"/>
          </a:xfrm>
          <a:prstGeom prst="rect">
            <a:avLst/>
          </a:prstGeom>
          <a:noFill/>
          <a:ln w="1270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7345DC99-5F01-4FA9-976B-139008BE682A}"/>
              </a:ext>
            </a:extLst>
          </p:cNvPr>
          <p:cNvSpPr/>
          <p:nvPr/>
        </p:nvSpPr>
        <p:spPr>
          <a:xfrm>
            <a:off x="4367288" y="5691743"/>
            <a:ext cx="834808" cy="45719"/>
          </a:xfrm>
          <a:prstGeom prst="rect">
            <a:avLst/>
          </a:prstGeom>
          <a:noFill/>
          <a:ln w="1270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37CEC169-EFC7-49AF-9F6D-DB7484C77B44}"/>
              </a:ext>
            </a:extLst>
          </p:cNvPr>
          <p:cNvSpPr/>
          <p:nvPr/>
        </p:nvSpPr>
        <p:spPr>
          <a:xfrm>
            <a:off x="4497355" y="5196254"/>
            <a:ext cx="599630" cy="45719"/>
          </a:xfrm>
          <a:prstGeom prst="rect">
            <a:avLst/>
          </a:prstGeom>
          <a:noFill/>
          <a:ln w="1270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AD049888-F9E5-4168-AA44-930B9AA3E598}"/>
              </a:ext>
            </a:extLst>
          </p:cNvPr>
          <p:cNvSpPr/>
          <p:nvPr/>
        </p:nvSpPr>
        <p:spPr>
          <a:xfrm>
            <a:off x="7386656" y="4253550"/>
            <a:ext cx="712878" cy="57193"/>
          </a:xfrm>
          <a:prstGeom prst="rect">
            <a:avLst/>
          </a:prstGeom>
          <a:noFill/>
          <a:ln w="1270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F718DE2C-3066-498B-AC30-2095821ED9BE}"/>
              </a:ext>
            </a:extLst>
          </p:cNvPr>
          <p:cNvSpPr/>
          <p:nvPr/>
        </p:nvSpPr>
        <p:spPr>
          <a:xfrm>
            <a:off x="8221464" y="5010097"/>
            <a:ext cx="633288" cy="56425"/>
          </a:xfrm>
          <a:prstGeom prst="rect">
            <a:avLst/>
          </a:prstGeom>
          <a:noFill/>
          <a:ln w="1270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398677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コンテンツ プレースホルダー 3">
            <a:extLst>
              <a:ext uri="{FF2B5EF4-FFF2-40B4-BE49-F238E27FC236}">
                <a16:creationId xmlns:a16="http://schemas.microsoft.com/office/drawing/2014/main" id="{18277F33-CA9C-4EC7-9877-02A79F1126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869" b="56527"/>
          <a:stretch/>
        </p:blipFill>
        <p:spPr>
          <a:xfrm>
            <a:off x="3223428" y="2673835"/>
            <a:ext cx="3223428" cy="2112752"/>
          </a:xfrm>
          <a:prstGeom prst="rect">
            <a:avLst/>
          </a:prstGeom>
        </p:spPr>
      </p:pic>
      <p:pic>
        <p:nvPicPr>
          <p:cNvPr id="15" name="コンテンツ プレースホルダー 6">
            <a:extLst>
              <a:ext uri="{FF2B5EF4-FFF2-40B4-BE49-F238E27FC236}">
                <a16:creationId xmlns:a16="http://schemas.microsoft.com/office/drawing/2014/main" id="{FF9195A8-AD66-4601-A002-2E9F9B85E6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6594"/>
          <a:stretch/>
        </p:blipFill>
        <p:spPr>
          <a:xfrm>
            <a:off x="-14606" y="2419862"/>
            <a:ext cx="3223428" cy="2366726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CC1ABD1A-D000-4A40-90D5-07DB6E6922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866515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sz="3200" b="1" dirty="0">
                <a:latin typeface="FOT-筑紫A丸ゴシック Std R" panose="02020400000000000000" pitchFamily="18" charset="-128"/>
                <a:ea typeface="FOT-筑紫A丸ゴシック Std R" panose="02020400000000000000" pitchFamily="18" charset="-128"/>
              </a:rPr>
              <a:t>Ⅳ</a:t>
            </a:r>
            <a:r>
              <a:rPr kumimoji="1" lang="ja-JP" altLang="en-US" sz="3200" b="1" dirty="0">
                <a:latin typeface="FOT-筑紫A丸ゴシック Std R" panose="02020400000000000000" pitchFamily="18" charset="-128"/>
                <a:ea typeface="FOT-筑紫A丸ゴシック Std R" panose="02020400000000000000" pitchFamily="18" charset="-128"/>
              </a:rPr>
              <a:t>　その成果と見えてきた課題②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1A89F51-A571-4FAB-91E8-70CDFA1929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217182"/>
            <a:ext cx="7886700" cy="1392572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kumimoji="1" lang="ja-JP" altLang="en-US" sz="2000" dirty="0">
                <a:latin typeface="FOT-筑紫A丸ゴシック Std R" panose="02020400000000000000" pitchFamily="18" charset="-128"/>
                <a:ea typeface="FOT-筑紫A丸ゴシック Std R" panose="02020400000000000000" pitchFamily="18" charset="-128"/>
              </a:rPr>
              <a:t>・幅広い年代が参加、多くの魅力的な情報を可視化</a:t>
            </a:r>
            <a:endParaRPr kumimoji="1" lang="en-US" altLang="ja-JP" sz="2000" dirty="0">
              <a:latin typeface="FOT-筑紫A丸ゴシック Std R" panose="02020400000000000000" pitchFamily="18" charset="-128"/>
              <a:ea typeface="FOT-筑紫A丸ゴシック Std R" panose="02020400000000000000" pitchFamily="18" charset="-128"/>
            </a:endParaRPr>
          </a:p>
          <a:p>
            <a:pPr marL="0" indent="0">
              <a:buNone/>
            </a:pPr>
            <a:r>
              <a:rPr kumimoji="1" lang="ja-JP" altLang="en-US" sz="2000" dirty="0">
                <a:latin typeface="FOT-筑紫A丸ゴシック Std R" panose="02020400000000000000" pitchFamily="18" charset="-128"/>
                <a:ea typeface="FOT-筑紫A丸ゴシック Std R" panose="02020400000000000000" pitchFamily="18" charset="-128"/>
              </a:rPr>
              <a:t>・この取り組みが面白かった：</a:t>
            </a:r>
            <a:r>
              <a:rPr kumimoji="1" lang="en-US" altLang="ja-JP" sz="2000" dirty="0">
                <a:latin typeface="FOT-筑紫A丸ゴシック Std R" panose="02020400000000000000" pitchFamily="18" charset="-128"/>
                <a:ea typeface="FOT-筑紫A丸ゴシック Std R" panose="02020400000000000000" pitchFamily="18" charset="-128"/>
              </a:rPr>
              <a:t>100</a:t>
            </a:r>
            <a:r>
              <a:rPr kumimoji="1" lang="ja-JP" altLang="en-US" sz="2000" dirty="0">
                <a:latin typeface="FOT-筑紫A丸ゴシック Std R" panose="02020400000000000000" pitchFamily="18" charset="-128"/>
                <a:ea typeface="FOT-筑紫A丸ゴシック Std R" panose="02020400000000000000" pitchFamily="18" charset="-128"/>
              </a:rPr>
              <a:t>％</a:t>
            </a:r>
          </a:p>
          <a:p>
            <a:pPr marL="0" indent="0">
              <a:buNone/>
            </a:pPr>
            <a:r>
              <a:rPr kumimoji="1" lang="ja-JP" altLang="en-US" sz="2000" dirty="0">
                <a:latin typeface="FOT-筑紫A丸ゴシック Std R" panose="02020400000000000000" pitchFamily="18" charset="-128"/>
                <a:ea typeface="FOT-筑紫A丸ゴシック Std R" panose="02020400000000000000" pitchFamily="18" charset="-128"/>
              </a:rPr>
              <a:t>・発信に興味あり：</a:t>
            </a:r>
            <a:r>
              <a:rPr kumimoji="1" lang="en-US" altLang="ja-JP" sz="2000" dirty="0">
                <a:latin typeface="FOT-筑紫A丸ゴシック Std R" panose="02020400000000000000" pitchFamily="18" charset="-128"/>
                <a:ea typeface="FOT-筑紫A丸ゴシック Std R" panose="02020400000000000000" pitchFamily="18" charset="-128"/>
              </a:rPr>
              <a:t>8</a:t>
            </a:r>
            <a:r>
              <a:rPr kumimoji="1" lang="ja-JP" altLang="en-US" sz="2000" dirty="0">
                <a:latin typeface="FOT-筑紫A丸ゴシック Std R" panose="02020400000000000000" pitchFamily="18" charset="-128"/>
                <a:ea typeface="FOT-筑紫A丸ゴシック Std R" panose="02020400000000000000" pitchFamily="18" charset="-128"/>
              </a:rPr>
              <a:t>割　　勉強会や交流会に参加したい：</a:t>
            </a:r>
            <a:r>
              <a:rPr kumimoji="1" lang="en-US" altLang="ja-JP" sz="2000" dirty="0">
                <a:latin typeface="FOT-筑紫A丸ゴシック Std R" panose="02020400000000000000" pitchFamily="18" charset="-128"/>
                <a:ea typeface="FOT-筑紫A丸ゴシック Std R" panose="02020400000000000000" pitchFamily="18" charset="-128"/>
              </a:rPr>
              <a:t>7</a:t>
            </a:r>
            <a:r>
              <a:rPr kumimoji="1" lang="ja-JP" altLang="en-US" sz="2000" dirty="0">
                <a:latin typeface="FOT-筑紫A丸ゴシック Std R" panose="02020400000000000000" pitchFamily="18" charset="-128"/>
                <a:ea typeface="FOT-筑紫A丸ゴシック Std R" panose="02020400000000000000" pitchFamily="18" charset="-128"/>
              </a:rPr>
              <a:t>割</a:t>
            </a:r>
          </a:p>
        </p:txBody>
      </p:sp>
      <p:sp>
        <p:nvSpPr>
          <p:cNvPr id="4" name="字幕 2">
            <a:extLst>
              <a:ext uri="{FF2B5EF4-FFF2-40B4-BE49-F238E27FC236}">
                <a16:creationId xmlns:a16="http://schemas.microsoft.com/office/drawing/2014/main" id="{FFEE20A8-C421-4F53-8A45-3C0ED26FBDBE}"/>
              </a:ext>
            </a:extLst>
          </p:cNvPr>
          <p:cNvSpPr txBox="1">
            <a:spLocks/>
          </p:cNvSpPr>
          <p:nvPr/>
        </p:nvSpPr>
        <p:spPr>
          <a:xfrm>
            <a:off x="74648" y="-46653"/>
            <a:ext cx="3433667" cy="7091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1600" b="1" dirty="0">
                <a:highlight>
                  <a:srgbClr val="FFFF00"/>
                </a:highlight>
                <a:latin typeface="FOT-筑紫A丸ゴシック Std R" panose="02020400000000000000" pitchFamily="18" charset="-128"/>
                <a:ea typeface="FOT-筑紫A丸ゴシック Std R" panose="02020400000000000000" pitchFamily="18" charset="-128"/>
              </a:rPr>
              <a:t>チーム「観光」</a:t>
            </a:r>
            <a:r>
              <a:rPr lang="en-US" altLang="ja-JP" sz="1600" b="1" dirty="0">
                <a:highlight>
                  <a:srgbClr val="FFFF00"/>
                </a:highlight>
                <a:latin typeface="FOT-筑紫A丸ゴシック Std R" panose="02020400000000000000" pitchFamily="18" charset="-128"/>
                <a:ea typeface="FOT-筑紫A丸ゴシック Std R" panose="02020400000000000000" pitchFamily="18" charset="-128"/>
              </a:rPr>
              <a:t>2021</a:t>
            </a:r>
            <a:r>
              <a:rPr lang="ja-JP" altLang="en-US" sz="1600" b="1" dirty="0">
                <a:highlight>
                  <a:srgbClr val="FFFF00"/>
                </a:highlight>
                <a:latin typeface="FOT-筑紫A丸ゴシック Std R" panose="02020400000000000000" pitchFamily="18" charset="-128"/>
                <a:ea typeface="FOT-筑紫A丸ゴシック Std R" panose="02020400000000000000" pitchFamily="18" charset="-128"/>
              </a:rPr>
              <a:t>年</a:t>
            </a: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F718DE2C-3066-498B-AC30-2095821ED9BE}"/>
              </a:ext>
            </a:extLst>
          </p:cNvPr>
          <p:cNvSpPr/>
          <p:nvPr/>
        </p:nvSpPr>
        <p:spPr>
          <a:xfrm>
            <a:off x="8221464" y="5010097"/>
            <a:ext cx="633288" cy="56425"/>
          </a:xfrm>
          <a:prstGeom prst="rect">
            <a:avLst/>
          </a:prstGeom>
          <a:noFill/>
          <a:ln w="1270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C7EA06B3-9B58-4A26-8708-DF86045FBD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9388" y="4953672"/>
            <a:ext cx="3036515" cy="1704489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6C274762-7B86-45F7-AFF7-0565A4A97C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39" y="4953672"/>
            <a:ext cx="5829065" cy="1697902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F6D5CF86-8002-42A4-B71A-5B776978CA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20093" y="2821364"/>
            <a:ext cx="1920697" cy="1920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3583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C1ABD1A-D000-4A40-90D5-07DB6E6922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866515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sz="3200" b="1" dirty="0">
                <a:latin typeface="FOT-筑紫A丸ゴシック Std R" panose="02020400000000000000" pitchFamily="18" charset="-128"/>
                <a:ea typeface="FOT-筑紫A丸ゴシック Std R" panose="02020400000000000000" pitchFamily="18" charset="-128"/>
              </a:rPr>
              <a:t>Ⅳ</a:t>
            </a:r>
            <a:r>
              <a:rPr kumimoji="1" lang="ja-JP" altLang="en-US" sz="3200" b="1" dirty="0">
                <a:latin typeface="FOT-筑紫A丸ゴシック Std R" panose="02020400000000000000" pitchFamily="18" charset="-128"/>
                <a:ea typeface="FOT-筑紫A丸ゴシック Std R" panose="02020400000000000000" pitchFamily="18" charset="-128"/>
              </a:rPr>
              <a:t>　その成果と見えてきた課題③</a:t>
            </a:r>
          </a:p>
        </p:txBody>
      </p:sp>
      <p:sp>
        <p:nvSpPr>
          <p:cNvPr id="4" name="字幕 2">
            <a:extLst>
              <a:ext uri="{FF2B5EF4-FFF2-40B4-BE49-F238E27FC236}">
                <a16:creationId xmlns:a16="http://schemas.microsoft.com/office/drawing/2014/main" id="{FFEE20A8-C421-4F53-8A45-3C0ED26FBDBE}"/>
              </a:ext>
            </a:extLst>
          </p:cNvPr>
          <p:cNvSpPr txBox="1">
            <a:spLocks/>
          </p:cNvSpPr>
          <p:nvPr/>
        </p:nvSpPr>
        <p:spPr>
          <a:xfrm>
            <a:off x="74648" y="-46653"/>
            <a:ext cx="3433667" cy="7091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1600" b="1" dirty="0">
                <a:highlight>
                  <a:srgbClr val="FFFF00"/>
                </a:highlight>
                <a:latin typeface="FOT-筑紫A丸ゴシック Std R" panose="02020400000000000000" pitchFamily="18" charset="-128"/>
                <a:ea typeface="FOT-筑紫A丸ゴシック Std R" panose="02020400000000000000" pitchFamily="18" charset="-128"/>
              </a:rPr>
              <a:t>チーム「観光」</a:t>
            </a:r>
            <a:r>
              <a:rPr lang="en-US" altLang="ja-JP" sz="1600" b="1" dirty="0">
                <a:highlight>
                  <a:srgbClr val="FFFF00"/>
                </a:highlight>
                <a:latin typeface="FOT-筑紫A丸ゴシック Std R" panose="02020400000000000000" pitchFamily="18" charset="-128"/>
                <a:ea typeface="FOT-筑紫A丸ゴシック Std R" panose="02020400000000000000" pitchFamily="18" charset="-128"/>
              </a:rPr>
              <a:t>2021</a:t>
            </a:r>
            <a:r>
              <a:rPr lang="ja-JP" altLang="en-US" sz="1600" b="1" dirty="0">
                <a:highlight>
                  <a:srgbClr val="FFFF00"/>
                </a:highlight>
                <a:latin typeface="FOT-筑紫A丸ゴシック Std R" panose="02020400000000000000" pitchFamily="18" charset="-128"/>
                <a:ea typeface="FOT-筑紫A丸ゴシック Std R" panose="02020400000000000000" pitchFamily="18" charset="-128"/>
              </a:rPr>
              <a:t>年</a:t>
            </a:r>
          </a:p>
        </p:txBody>
      </p:sp>
      <p:sp>
        <p:nvSpPr>
          <p:cNvPr id="18" name="コンテンツ プレースホルダー 2">
            <a:extLst>
              <a:ext uri="{FF2B5EF4-FFF2-40B4-BE49-F238E27FC236}">
                <a16:creationId xmlns:a16="http://schemas.microsoft.com/office/drawing/2014/main" id="{A19C21B0-758F-44D9-98D2-7DE3331BAC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1956" y="1952794"/>
            <a:ext cx="7886700" cy="5066950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kumimoji="1" lang="ja-JP" altLang="en-US" sz="2400" dirty="0">
                <a:highlight>
                  <a:srgbClr val="00FFFF"/>
                </a:highlight>
                <a:latin typeface="FOT-ユールカ Std UB" panose="02020A00000000000000" pitchFamily="18" charset="-128"/>
                <a:ea typeface="FOT-ユールカ Std UB" panose="02020A00000000000000" pitchFamily="18" charset="-128"/>
              </a:rPr>
              <a:t>見えてきた課題</a:t>
            </a:r>
            <a:endParaRPr kumimoji="1" lang="ja-JP" altLang="en-US" sz="2400" dirty="0">
              <a:highlight>
                <a:srgbClr val="00FFFF"/>
              </a:highlight>
              <a:latin typeface="FOT-筑紫A丸ゴシック Std R" panose="02020400000000000000" pitchFamily="18" charset="-128"/>
              <a:ea typeface="FOT-筑紫A丸ゴシック Std R" panose="02020400000000000000" pitchFamily="18" charset="-128"/>
            </a:endParaRPr>
          </a:p>
          <a:p>
            <a:pPr marL="0" indent="0">
              <a:buNone/>
            </a:pPr>
            <a:r>
              <a:rPr kumimoji="1" lang="ja-JP" altLang="en-US" sz="2400" dirty="0">
                <a:latin typeface="FOT-筑紫A丸ゴシック Std R" panose="02020400000000000000" pitchFamily="18" charset="-128"/>
                <a:ea typeface="FOT-筑紫A丸ゴシック Std R" panose="02020400000000000000" pitchFamily="18" charset="-128"/>
              </a:rPr>
              <a:t>　①調査件数がより必要</a:t>
            </a:r>
          </a:p>
          <a:p>
            <a:pPr marL="0" indent="0">
              <a:buNone/>
            </a:pPr>
            <a:r>
              <a:rPr kumimoji="1" lang="ja-JP" altLang="en-US" sz="2400" dirty="0">
                <a:latin typeface="FOT-筑紫A丸ゴシック Std R" panose="02020400000000000000" pitchFamily="18" charset="-128"/>
                <a:ea typeface="FOT-筑紫A丸ゴシック Std R" panose="02020400000000000000" pitchFamily="18" charset="-128"/>
              </a:rPr>
              <a:t>　②交通ルートも併せた魅力発信が必要</a:t>
            </a:r>
          </a:p>
          <a:p>
            <a:pPr marL="0" indent="0">
              <a:buNone/>
            </a:pPr>
            <a:r>
              <a:rPr kumimoji="1" lang="ja-JP" altLang="en-US" sz="2400" dirty="0">
                <a:latin typeface="FOT-筑紫A丸ゴシック Std R" panose="02020400000000000000" pitchFamily="18" charset="-128"/>
                <a:ea typeface="FOT-筑紫A丸ゴシック Std R" panose="02020400000000000000" pitchFamily="18" charset="-128"/>
              </a:rPr>
              <a:t>　③市民の発信の場やスキル向上の機会が必要</a:t>
            </a:r>
          </a:p>
          <a:p>
            <a:pPr marL="0" indent="0">
              <a:buNone/>
            </a:pPr>
            <a:r>
              <a:rPr kumimoji="1" lang="ja-JP" altLang="en-US" sz="2400" dirty="0">
                <a:latin typeface="FOT-筑紫A丸ゴシック Std R" panose="02020400000000000000" pitchFamily="18" charset="-128"/>
                <a:ea typeface="FOT-筑紫A丸ゴシック Std R" panose="02020400000000000000" pitchFamily="18" charset="-128"/>
              </a:rPr>
              <a:t>　</a:t>
            </a:r>
            <a:endParaRPr kumimoji="1" lang="en-US" altLang="ja-JP" sz="2400" dirty="0">
              <a:latin typeface="FOT-筑紫A丸ゴシック Std R" panose="02020400000000000000" pitchFamily="18" charset="-128"/>
              <a:ea typeface="FOT-筑紫A丸ゴシック Std R" panose="02020400000000000000" pitchFamily="18" charset="-128"/>
            </a:endParaRPr>
          </a:p>
        </p:txBody>
      </p:sp>
      <p:pic>
        <p:nvPicPr>
          <p:cNvPr id="19" name="図 18">
            <a:extLst>
              <a:ext uri="{FF2B5EF4-FFF2-40B4-BE49-F238E27FC236}">
                <a16:creationId xmlns:a16="http://schemas.microsoft.com/office/drawing/2014/main" id="{201E75AE-1EFB-403F-8A01-9695352C59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213"/>
          <a:stretch/>
        </p:blipFill>
        <p:spPr>
          <a:xfrm>
            <a:off x="462441" y="4093517"/>
            <a:ext cx="3120137" cy="2288622"/>
          </a:xfrm>
          <a:prstGeom prst="rect">
            <a:avLst/>
          </a:prstGeom>
        </p:spPr>
      </p:pic>
      <p:pic>
        <p:nvPicPr>
          <p:cNvPr id="20" name="コンテンツ プレースホルダー 3">
            <a:extLst>
              <a:ext uri="{FF2B5EF4-FFF2-40B4-BE49-F238E27FC236}">
                <a16:creationId xmlns:a16="http://schemas.microsoft.com/office/drawing/2014/main" id="{7207DBDA-9ED8-43D8-8361-82C3A06973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02" t="52379" r="50000" b="3271"/>
          <a:stretch/>
        </p:blipFill>
        <p:spPr>
          <a:xfrm>
            <a:off x="5175789" y="3915854"/>
            <a:ext cx="3659147" cy="2577020"/>
          </a:xfrm>
          <a:prstGeom prst="rect">
            <a:avLst/>
          </a:prstGeom>
        </p:spPr>
      </p:pic>
      <p:sp>
        <p:nvSpPr>
          <p:cNvPr id="22" name="コンテンツ プレースホルダー 2">
            <a:extLst>
              <a:ext uri="{FF2B5EF4-FFF2-40B4-BE49-F238E27FC236}">
                <a16:creationId xmlns:a16="http://schemas.microsoft.com/office/drawing/2014/main" id="{A990DBEC-C53B-434A-A239-C6A6B12C8E93}"/>
              </a:ext>
            </a:extLst>
          </p:cNvPr>
          <p:cNvSpPr txBox="1">
            <a:spLocks/>
          </p:cNvSpPr>
          <p:nvPr/>
        </p:nvSpPr>
        <p:spPr>
          <a:xfrm>
            <a:off x="4528846" y="1389277"/>
            <a:ext cx="4532371" cy="99880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000" dirty="0">
                <a:latin typeface="FOT-筑紫A丸ゴシック Std R" panose="02020400000000000000" pitchFamily="18" charset="-128"/>
                <a:ea typeface="FOT-筑紫A丸ゴシック Std R" panose="02020400000000000000" pitchFamily="18" charset="-128"/>
              </a:rPr>
              <a:t>アンケート回収数：</a:t>
            </a:r>
            <a:endParaRPr lang="en-US" altLang="ja-JP" sz="2000" dirty="0">
              <a:latin typeface="FOT-筑紫A丸ゴシック Std R" panose="02020400000000000000" pitchFamily="18" charset="-128"/>
              <a:ea typeface="FOT-筑紫A丸ゴシック Std R" panose="02020400000000000000" pitchFamily="18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ja-JP" sz="2000" dirty="0">
                <a:latin typeface="FOT-筑紫A丸ゴシック Std R" panose="02020400000000000000" pitchFamily="18" charset="-128"/>
                <a:ea typeface="FOT-筑紫A丸ゴシック Std R" panose="02020400000000000000" pitchFamily="18" charset="-128"/>
              </a:rPr>
              <a:t>61</a:t>
            </a:r>
            <a:r>
              <a:rPr lang="ja-JP" altLang="en-US" sz="2000" dirty="0">
                <a:latin typeface="FOT-筑紫A丸ゴシック Std R" panose="02020400000000000000" pitchFamily="18" charset="-128"/>
                <a:ea typeface="FOT-筑紫A丸ゴシック Std R" panose="02020400000000000000" pitchFamily="18" charset="-128"/>
              </a:rPr>
              <a:t>件（紙面</a:t>
            </a:r>
            <a:r>
              <a:rPr lang="en-US" altLang="ja-JP" sz="2000" dirty="0">
                <a:latin typeface="FOT-筑紫A丸ゴシック Std R" panose="02020400000000000000" pitchFamily="18" charset="-128"/>
                <a:ea typeface="FOT-筑紫A丸ゴシック Std R" panose="02020400000000000000" pitchFamily="18" charset="-128"/>
              </a:rPr>
              <a:t>47</a:t>
            </a:r>
            <a:r>
              <a:rPr lang="ja-JP" altLang="en-US" sz="2000" dirty="0">
                <a:latin typeface="FOT-筑紫A丸ゴシック Std R" panose="02020400000000000000" pitchFamily="18" charset="-128"/>
                <a:ea typeface="FOT-筑紫A丸ゴシック Std R" panose="02020400000000000000" pitchFamily="18" charset="-128"/>
              </a:rPr>
              <a:t>件＋</a:t>
            </a:r>
            <a:r>
              <a:rPr lang="en-US" altLang="ja-JP" sz="2000" dirty="0">
                <a:latin typeface="FOT-筑紫A丸ゴシック Std R" panose="02020400000000000000" pitchFamily="18" charset="-128"/>
                <a:ea typeface="FOT-筑紫A丸ゴシック Std R" panose="02020400000000000000" pitchFamily="18" charset="-128"/>
              </a:rPr>
              <a:t>Web14</a:t>
            </a:r>
            <a:r>
              <a:rPr lang="ja-JP" altLang="en-US" sz="2000" dirty="0">
                <a:latin typeface="FOT-筑紫A丸ゴシック Std R" panose="02020400000000000000" pitchFamily="18" charset="-128"/>
                <a:ea typeface="FOT-筑紫A丸ゴシック Std R" panose="02020400000000000000" pitchFamily="18" charset="-128"/>
              </a:rPr>
              <a:t>件）</a:t>
            </a: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2897D893-1350-4AC2-BA39-2FE60A094975}"/>
              </a:ext>
            </a:extLst>
          </p:cNvPr>
          <p:cNvSpPr/>
          <p:nvPr/>
        </p:nvSpPr>
        <p:spPr>
          <a:xfrm>
            <a:off x="7461184" y="5631582"/>
            <a:ext cx="942392" cy="750557"/>
          </a:xfrm>
          <a:prstGeom prst="rect">
            <a:avLst/>
          </a:prstGeom>
          <a:noFill/>
          <a:ln w="1270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3E6A4BED-BEDB-4627-9521-F89A5A88587B}"/>
              </a:ext>
            </a:extLst>
          </p:cNvPr>
          <p:cNvSpPr/>
          <p:nvPr/>
        </p:nvSpPr>
        <p:spPr>
          <a:xfrm>
            <a:off x="4348669" y="1268141"/>
            <a:ext cx="3871599" cy="1119939"/>
          </a:xfrm>
          <a:prstGeom prst="rect">
            <a:avLst/>
          </a:prstGeom>
          <a:noFill/>
          <a:ln w="1270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6" name="図 25">
            <a:extLst>
              <a:ext uri="{FF2B5EF4-FFF2-40B4-BE49-F238E27FC236}">
                <a16:creationId xmlns:a16="http://schemas.microsoft.com/office/drawing/2014/main" id="{EF574A1E-6CCB-4436-B6C6-44DF242558C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3" b="2083"/>
          <a:stretch/>
        </p:blipFill>
        <p:spPr>
          <a:xfrm flipH="1" flipV="1">
            <a:off x="2978631" y="4100485"/>
            <a:ext cx="2197158" cy="1368238"/>
          </a:xfrm>
          <a:prstGeom prst="rect">
            <a:avLst/>
          </a:prstGeom>
          <a:ln>
            <a:noFill/>
          </a:ln>
        </p:spPr>
      </p:pic>
      <p:sp>
        <p:nvSpPr>
          <p:cNvPr id="27" name="コンテンツ プレースホルダー 2">
            <a:extLst>
              <a:ext uri="{FF2B5EF4-FFF2-40B4-BE49-F238E27FC236}">
                <a16:creationId xmlns:a16="http://schemas.microsoft.com/office/drawing/2014/main" id="{5B275A0F-9D5E-4CD7-B4D5-D3FA8FCAD5D5}"/>
              </a:ext>
            </a:extLst>
          </p:cNvPr>
          <p:cNvSpPr txBox="1">
            <a:spLocks/>
          </p:cNvSpPr>
          <p:nvPr/>
        </p:nvSpPr>
        <p:spPr>
          <a:xfrm>
            <a:off x="3351479" y="4339016"/>
            <a:ext cx="1923700" cy="99880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ja-JP" altLang="en-US" sz="1200" dirty="0">
                <a:latin typeface="FOT-筑紫A丸ゴシック Std R" panose="02020400000000000000" pitchFamily="18" charset="-128"/>
                <a:ea typeface="FOT-筑紫A丸ゴシック Std R" panose="02020400000000000000" pitchFamily="18" charset="-128"/>
              </a:rPr>
              <a:t>自由記述欄に</a:t>
            </a:r>
            <a:endParaRPr lang="en-US" altLang="ja-JP" sz="1200" dirty="0">
              <a:latin typeface="FOT-筑紫A丸ゴシック Std R" panose="02020400000000000000" pitchFamily="18" charset="-128"/>
              <a:ea typeface="FOT-筑紫A丸ゴシック Std R" panose="02020400000000000000" pitchFamily="18" charset="-128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ja-JP" altLang="en-US" sz="1200" dirty="0">
                <a:highlight>
                  <a:srgbClr val="FFFF00"/>
                </a:highlight>
                <a:latin typeface="FOT-筑紫A丸ゴシック Std R" panose="02020400000000000000" pitchFamily="18" charset="-128"/>
                <a:ea typeface="FOT-筑紫A丸ゴシック Std R" panose="02020400000000000000" pitchFamily="18" charset="-128"/>
              </a:rPr>
              <a:t>交通に関する意見</a:t>
            </a:r>
            <a:endParaRPr lang="en-US" altLang="ja-JP" sz="1200" dirty="0">
              <a:highlight>
                <a:srgbClr val="FFFF00"/>
              </a:highlight>
              <a:latin typeface="FOT-筑紫A丸ゴシック Std R" panose="02020400000000000000" pitchFamily="18" charset="-128"/>
              <a:ea typeface="FOT-筑紫A丸ゴシック Std R" panose="02020400000000000000" pitchFamily="18" charset="-128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ja-JP" altLang="en-US" sz="1200" dirty="0">
                <a:latin typeface="FOT-筑紫A丸ゴシック Std R" panose="02020400000000000000" pitchFamily="18" charset="-128"/>
                <a:ea typeface="FOT-筑紫A丸ゴシック Std R" panose="02020400000000000000" pitchFamily="18" charset="-128"/>
              </a:rPr>
              <a:t>が多く見られた</a:t>
            </a:r>
          </a:p>
        </p:txBody>
      </p:sp>
    </p:spTree>
    <p:extLst>
      <p:ext uri="{BB962C8B-B14F-4D97-AF65-F5344CB8AC3E}">
        <p14:creationId xmlns:p14="http://schemas.microsoft.com/office/powerpoint/2010/main" val="23528894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8">
            <a:extLst>
              <a:ext uri="{FF2B5EF4-FFF2-40B4-BE49-F238E27FC236}">
                <a16:creationId xmlns:a16="http://schemas.microsoft.com/office/drawing/2014/main" id="{6C4028FD-8BAA-4A19-BFDE-594D991B7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CC1ABD1A-D000-4A40-90D5-07DB6E6922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182" y="228377"/>
            <a:ext cx="7886700" cy="853008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sz="3200" b="1" dirty="0">
                <a:latin typeface="FOT-筑紫A丸ゴシック Std R" panose="02020400000000000000" pitchFamily="18" charset="-128"/>
                <a:ea typeface="FOT-筑紫A丸ゴシック Std R" panose="02020400000000000000" pitchFamily="18" charset="-128"/>
              </a:rPr>
              <a:t>Ⅴ</a:t>
            </a:r>
            <a:r>
              <a:rPr kumimoji="1" lang="ja-JP" altLang="en-US" sz="3200" b="1" dirty="0">
                <a:latin typeface="FOT-筑紫A丸ゴシック Std R" panose="02020400000000000000" pitchFamily="18" charset="-128"/>
                <a:ea typeface="FOT-筑紫A丸ゴシック Std R" panose="02020400000000000000" pitchFamily="18" charset="-128"/>
              </a:rPr>
              <a:t>　提案と提案理由①</a:t>
            </a:r>
          </a:p>
        </p:txBody>
      </p:sp>
      <p:sp>
        <p:nvSpPr>
          <p:cNvPr id="7" name="字幕 2">
            <a:extLst>
              <a:ext uri="{FF2B5EF4-FFF2-40B4-BE49-F238E27FC236}">
                <a16:creationId xmlns:a16="http://schemas.microsoft.com/office/drawing/2014/main" id="{E9156B55-F53E-451C-A7A3-C86313698536}"/>
              </a:ext>
            </a:extLst>
          </p:cNvPr>
          <p:cNvSpPr txBox="1">
            <a:spLocks/>
          </p:cNvSpPr>
          <p:nvPr/>
        </p:nvSpPr>
        <p:spPr>
          <a:xfrm>
            <a:off x="74648" y="-46653"/>
            <a:ext cx="3433667" cy="7091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1600" b="1" dirty="0">
                <a:highlight>
                  <a:srgbClr val="FFFF00"/>
                </a:highlight>
                <a:latin typeface="FOT-筑紫A丸ゴシック Std R" panose="02020400000000000000" pitchFamily="18" charset="-128"/>
                <a:ea typeface="FOT-筑紫A丸ゴシック Std R" panose="02020400000000000000" pitchFamily="18" charset="-128"/>
              </a:rPr>
              <a:t>チーム「観光」</a:t>
            </a:r>
            <a:r>
              <a:rPr lang="en-US" altLang="ja-JP" sz="1600" b="1" dirty="0">
                <a:highlight>
                  <a:srgbClr val="FFFF00"/>
                </a:highlight>
                <a:latin typeface="FOT-筑紫A丸ゴシック Std R" panose="02020400000000000000" pitchFamily="18" charset="-128"/>
                <a:ea typeface="FOT-筑紫A丸ゴシック Std R" panose="02020400000000000000" pitchFamily="18" charset="-128"/>
              </a:rPr>
              <a:t>2021</a:t>
            </a:r>
            <a:r>
              <a:rPr lang="ja-JP" altLang="en-US" sz="1600" b="1" dirty="0">
                <a:highlight>
                  <a:srgbClr val="FFFF00"/>
                </a:highlight>
                <a:latin typeface="FOT-筑紫A丸ゴシック Std R" panose="02020400000000000000" pitchFamily="18" charset="-128"/>
                <a:ea typeface="FOT-筑紫A丸ゴシック Std R" panose="02020400000000000000" pitchFamily="18" charset="-128"/>
              </a:rPr>
              <a:t>年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A402F137-7BF1-4B63-BD11-281CD236D6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1124" y="3833851"/>
            <a:ext cx="4196876" cy="2913893"/>
          </a:xfrm>
          <a:prstGeom prst="rect">
            <a:avLst/>
          </a:prstGeom>
        </p:spPr>
      </p:pic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B2950350-393B-4515-A296-B14815E22EAF}"/>
              </a:ext>
            </a:extLst>
          </p:cNvPr>
          <p:cNvGrpSpPr/>
          <p:nvPr/>
        </p:nvGrpSpPr>
        <p:grpSpPr>
          <a:xfrm>
            <a:off x="74648" y="1145500"/>
            <a:ext cx="8992415" cy="2688351"/>
            <a:chOff x="3204276" y="1069848"/>
            <a:chExt cx="4639697" cy="1946301"/>
          </a:xfrm>
        </p:grpSpPr>
        <p:pic>
          <p:nvPicPr>
            <p:cNvPr id="11" name="図 10">
              <a:extLst>
                <a:ext uri="{FF2B5EF4-FFF2-40B4-BE49-F238E27FC236}">
                  <a16:creationId xmlns:a16="http://schemas.microsoft.com/office/drawing/2014/main" id="{BB2AF8D7-9632-4E52-BE1B-DFF7EDF30A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 l="3720" r="8788"/>
            <a:stretch/>
          </p:blipFill>
          <p:spPr>
            <a:xfrm>
              <a:off x="3204276" y="1103363"/>
              <a:ext cx="2353627" cy="1912786"/>
            </a:xfrm>
            <a:prstGeom prst="rect">
              <a:avLst/>
            </a:prstGeom>
          </p:spPr>
        </p:pic>
        <p:pic>
          <p:nvPicPr>
            <p:cNvPr id="13" name="図 12">
              <a:extLst>
                <a:ext uri="{FF2B5EF4-FFF2-40B4-BE49-F238E27FC236}">
                  <a16:creationId xmlns:a16="http://schemas.microsoft.com/office/drawing/2014/main" id="{4E85DB76-236F-4F77-8093-BBC7213ED8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 l="8789" r="3573"/>
            <a:stretch/>
          </p:blipFill>
          <p:spPr>
            <a:xfrm>
              <a:off x="5486399" y="1069848"/>
              <a:ext cx="2357574" cy="1912786"/>
            </a:xfrm>
            <a:prstGeom prst="rect">
              <a:avLst/>
            </a:prstGeom>
          </p:spPr>
        </p:pic>
      </p:grpSp>
      <p:sp>
        <p:nvSpPr>
          <p:cNvPr id="14" name="コンテンツ プレースホルダー 2">
            <a:extLst>
              <a:ext uri="{FF2B5EF4-FFF2-40B4-BE49-F238E27FC236}">
                <a16:creationId xmlns:a16="http://schemas.microsoft.com/office/drawing/2014/main" id="{2E1DBCF0-16D9-4B6F-B47D-DACCEC833D5F}"/>
              </a:ext>
            </a:extLst>
          </p:cNvPr>
          <p:cNvSpPr txBox="1">
            <a:spLocks/>
          </p:cNvSpPr>
          <p:nvPr/>
        </p:nvSpPr>
        <p:spPr>
          <a:xfrm>
            <a:off x="159116" y="1206375"/>
            <a:ext cx="2341861" cy="5874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3800"/>
              </a:lnSpc>
              <a:buFont typeface="Arial" panose="020B0604020202020204" pitchFamily="34" charset="0"/>
              <a:buNone/>
            </a:pPr>
            <a:r>
              <a:rPr lang="ja-JP" altLang="en-US" sz="4000" dirty="0">
                <a:highlight>
                  <a:srgbClr val="FFFF00"/>
                </a:highlight>
                <a:latin typeface="FOT-筑紫A丸ゴシック Std R" panose="02020400000000000000" pitchFamily="18" charset="-128"/>
                <a:ea typeface="FOT-筑紫A丸ゴシック Std R" panose="02020400000000000000" pitchFamily="18" charset="-128"/>
              </a:rPr>
              <a:t>提案！</a:t>
            </a:r>
          </a:p>
        </p:txBody>
      </p:sp>
      <p:sp>
        <p:nvSpPr>
          <p:cNvPr id="15" name="コンテンツ プレースホルダー 2">
            <a:extLst>
              <a:ext uri="{FF2B5EF4-FFF2-40B4-BE49-F238E27FC236}">
                <a16:creationId xmlns:a16="http://schemas.microsoft.com/office/drawing/2014/main" id="{E2BD7574-EFD6-4181-ABC2-2373CC908FEB}"/>
              </a:ext>
            </a:extLst>
          </p:cNvPr>
          <p:cNvSpPr txBox="1">
            <a:spLocks/>
          </p:cNvSpPr>
          <p:nvPr/>
        </p:nvSpPr>
        <p:spPr>
          <a:xfrm>
            <a:off x="514782" y="1678767"/>
            <a:ext cx="8818063" cy="15318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lang="ja-JP" altLang="en-US" sz="3000" dirty="0">
                <a:latin typeface="FOT-ユールカ Std UB" panose="02020A00000000000000" pitchFamily="18" charset="-128"/>
                <a:ea typeface="FOT-ユールカ Std UB" panose="02020A00000000000000" pitchFamily="18" charset="-128"/>
              </a:rPr>
              <a:t>①どこに行っているかなど市民向けの調査を！</a:t>
            </a:r>
            <a:endParaRPr lang="en-US" altLang="ja-JP" sz="3000" dirty="0">
              <a:latin typeface="FOT-ユールカ Std UB" panose="02020A00000000000000" pitchFamily="18" charset="-128"/>
              <a:ea typeface="FOT-ユールカ Std UB" panose="02020A00000000000000" pitchFamily="18" charset="-128"/>
            </a:endParaRP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ja-JP" altLang="en-US" sz="3000" dirty="0">
                <a:latin typeface="FOT-ユールカ Std UB" panose="02020A00000000000000" pitchFamily="18" charset="-128"/>
                <a:ea typeface="FOT-ユールカ Std UB" panose="02020A00000000000000" pitchFamily="18" charset="-128"/>
              </a:rPr>
              <a:t>②市民による発信を支援してください！</a:t>
            </a:r>
          </a:p>
        </p:txBody>
      </p:sp>
    </p:spTree>
    <p:extLst>
      <p:ext uri="{BB962C8B-B14F-4D97-AF65-F5344CB8AC3E}">
        <p14:creationId xmlns:p14="http://schemas.microsoft.com/office/powerpoint/2010/main" val="7847477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図 23">
            <a:extLst>
              <a:ext uri="{FF2B5EF4-FFF2-40B4-BE49-F238E27FC236}">
                <a16:creationId xmlns:a16="http://schemas.microsoft.com/office/drawing/2014/main" id="{395BFE10-4160-4E5C-8A4D-7EDF946DDF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953" y="3493282"/>
            <a:ext cx="4466670" cy="3101211"/>
          </a:xfrm>
          <a:prstGeom prst="rect">
            <a:avLst/>
          </a:prstGeom>
        </p:spPr>
      </p:pic>
      <p:pic>
        <p:nvPicPr>
          <p:cNvPr id="30" name="図 29">
            <a:extLst>
              <a:ext uri="{FF2B5EF4-FFF2-40B4-BE49-F238E27FC236}">
                <a16:creationId xmlns:a16="http://schemas.microsoft.com/office/drawing/2014/main" id="{BB1817F6-A1F6-41C6-84C8-E28FE81AEF1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169159" y="4096139"/>
            <a:ext cx="3787067" cy="2649893"/>
          </a:xfrm>
          <a:prstGeom prst="rect">
            <a:avLst/>
          </a:prstGeom>
        </p:spPr>
      </p:pic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6913FEB4-E295-402A-BB30-D65B3ED1BEF5}"/>
              </a:ext>
            </a:extLst>
          </p:cNvPr>
          <p:cNvGrpSpPr/>
          <p:nvPr/>
        </p:nvGrpSpPr>
        <p:grpSpPr>
          <a:xfrm>
            <a:off x="2715207" y="1182679"/>
            <a:ext cx="5717337" cy="1689629"/>
            <a:chOff x="3104223" y="1069848"/>
            <a:chExt cx="4835856" cy="1946301"/>
          </a:xfrm>
        </p:grpSpPr>
        <p:pic>
          <p:nvPicPr>
            <p:cNvPr id="13" name="図 12">
              <a:extLst>
                <a:ext uri="{FF2B5EF4-FFF2-40B4-BE49-F238E27FC236}">
                  <a16:creationId xmlns:a16="http://schemas.microsoft.com/office/drawing/2014/main" id="{6894808F-E068-4FBC-B3A7-26ED1ACFAA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 r="8788"/>
            <a:stretch/>
          </p:blipFill>
          <p:spPr>
            <a:xfrm>
              <a:off x="3104223" y="1103363"/>
              <a:ext cx="2453680" cy="1912786"/>
            </a:xfrm>
            <a:prstGeom prst="rect">
              <a:avLst/>
            </a:prstGeom>
          </p:spPr>
        </p:pic>
        <p:pic>
          <p:nvPicPr>
            <p:cNvPr id="18" name="図 17">
              <a:extLst>
                <a:ext uri="{FF2B5EF4-FFF2-40B4-BE49-F238E27FC236}">
                  <a16:creationId xmlns:a16="http://schemas.microsoft.com/office/drawing/2014/main" id="{722374B6-C522-49A6-946D-D2BAFACD96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 l="8789"/>
            <a:stretch/>
          </p:blipFill>
          <p:spPr>
            <a:xfrm>
              <a:off x="5486399" y="1069848"/>
              <a:ext cx="2453680" cy="1912786"/>
            </a:xfrm>
            <a:prstGeom prst="rect">
              <a:avLst/>
            </a:prstGeom>
          </p:spPr>
        </p:pic>
      </p:grpSp>
      <p:sp>
        <p:nvSpPr>
          <p:cNvPr id="2" name="タイトル 1">
            <a:extLst>
              <a:ext uri="{FF2B5EF4-FFF2-40B4-BE49-F238E27FC236}">
                <a16:creationId xmlns:a16="http://schemas.microsoft.com/office/drawing/2014/main" id="{CC1ABD1A-D000-4A40-90D5-07DB6E6922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58685"/>
            <a:ext cx="7886700" cy="709127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sz="3200" b="1" dirty="0">
                <a:latin typeface="FOT-筑紫A丸ゴシック Std R" panose="02020400000000000000" pitchFamily="18" charset="-128"/>
                <a:ea typeface="FOT-筑紫A丸ゴシック Std R" panose="02020400000000000000" pitchFamily="18" charset="-128"/>
              </a:rPr>
              <a:t>Ⅴ</a:t>
            </a:r>
            <a:r>
              <a:rPr kumimoji="1" lang="ja-JP" altLang="en-US" sz="3200" b="1" dirty="0">
                <a:latin typeface="FOT-筑紫A丸ゴシック Std R" panose="02020400000000000000" pitchFamily="18" charset="-128"/>
                <a:ea typeface="FOT-筑紫A丸ゴシック Std R" panose="02020400000000000000" pitchFamily="18" charset="-128"/>
              </a:rPr>
              <a:t>　提案と提案理由②</a:t>
            </a:r>
          </a:p>
        </p:txBody>
      </p:sp>
      <p:sp>
        <p:nvSpPr>
          <p:cNvPr id="4" name="字幕 2">
            <a:extLst>
              <a:ext uri="{FF2B5EF4-FFF2-40B4-BE49-F238E27FC236}">
                <a16:creationId xmlns:a16="http://schemas.microsoft.com/office/drawing/2014/main" id="{F58FB96A-8F0C-47B0-A53F-DAF82900F356}"/>
              </a:ext>
            </a:extLst>
          </p:cNvPr>
          <p:cNvSpPr txBox="1">
            <a:spLocks/>
          </p:cNvSpPr>
          <p:nvPr/>
        </p:nvSpPr>
        <p:spPr>
          <a:xfrm>
            <a:off x="74648" y="-46653"/>
            <a:ext cx="3433667" cy="7091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1600" b="1" dirty="0">
                <a:highlight>
                  <a:srgbClr val="FFFF00"/>
                </a:highlight>
                <a:latin typeface="FOT-筑紫A丸ゴシック Std R" panose="02020400000000000000" pitchFamily="18" charset="-128"/>
                <a:ea typeface="FOT-筑紫A丸ゴシック Std R" panose="02020400000000000000" pitchFamily="18" charset="-128"/>
              </a:rPr>
              <a:t>チーム「観光」</a:t>
            </a:r>
            <a:r>
              <a:rPr lang="en-US" altLang="ja-JP" sz="1600" b="1" dirty="0">
                <a:highlight>
                  <a:srgbClr val="FFFF00"/>
                </a:highlight>
                <a:latin typeface="FOT-筑紫A丸ゴシック Std R" panose="02020400000000000000" pitchFamily="18" charset="-128"/>
                <a:ea typeface="FOT-筑紫A丸ゴシック Std R" panose="02020400000000000000" pitchFamily="18" charset="-128"/>
              </a:rPr>
              <a:t>2021</a:t>
            </a:r>
            <a:r>
              <a:rPr lang="ja-JP" altLang="en-US" sz="1600" b="1" dirty="0">
                <a:highlight>
                  <a:srgbClr val="FFFF00"/>
                </a:highlight>
                <a:latin typeface="FOT-筑紫A丸ゴシック Std R" panose="02020400000000000000" pitchFamily="18" charset="-128"/>
                <a:ea typeface="FOT-筑紫A丸ゴシック Std R" panose="02020400000000000000" pitchFamily="18" charset="-128"/>
              </a:rPr>
              <a:t>年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9BAD1D63-CEA2-4305-95A9-202E19EADF9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8" t="41070" r="2259" b="6810"/>
          <a:stretch/>
        </p:blipFill>
        <p:spPr>
          <a:xfrm>
            <a:off x="201252" y="1981148"/>
            <a:ext cx="2240950" cy="1249130"/>
          </a:xfrm>
          <a:prstGeom prst="rect">
            <a:avLst/>
          </a:prstGeom>
        </p:spPr>
      </p:pic>
      <p:sp>
        <p:nvSpPr>
          <p:cNvPr id="6" name="コンテンツ プレースホルダー 2">
            <a:extLst>
              <a:ext uri="{FF2B5EF4-FFF2-40B4-BE49-F238E27FC236}">
                <a16:creationId xmlns:a16="http://schemas.microsoft.com/office/drawing/2014/main" id="{B2E6B082-2D16-483A-A33E-74F18A1C9F45}"/>
              </a:ext>
            </a:extLst>
          </p:cNvPr>
          <p:cNvSpPr txBox="1">
            <a:spLocks/>
          </p:cNvSpPr>
          <p:nvPr/>
        </p:nvSpPr>
        <p:spPr>
          <a:xfrm>
            <a:off x="3158404" y="1335469"/>
            <a:ext cx="4819268" cy="14899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ja-JP" altLang="en-US" sz="2400" dirty="0">
                <a:latin typeface="FOT-ユールカ Std UB" panose="02020A00000000000000" pitchFamily="18" charset="-128"/>
                <a:ea typeface="FOT-ユールカ Std UB" panose="02020A00000000000000" pitchFamily="18" charset="-128"/>
              </a:rPr>
              <a:t>関市民が関の魅力を楽しんで</a:t>
            </a:r>
            <a:endParaRPr lang="en-US" altLang="ja-JP" sz="2400" dirty="0">
              <a:latin typeface="FOT-ユールカ Std UB" panose="02020A00000000000000" pitchFamily="18" charset="-128"/>
              <a:ea typeface="FOT-ユールカ Std UB" panose="02020A00000000000000" pitchFamily="18" charset="-128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ja-JP" altLang="en-US" sz="2400" dirty="0">
                <a:latin typeface="FOT-ユールカ Std UB" panose="02020A00000000000000" pitchFamily="18" charset="-128"/>
                <a:ea typeface="FOT-ユールカ Std UB" panose="02020A00000000000000" pitchFamily="18" charset="-128"/>
              </a:rPr>
              <a:t>市外の人に自発的に伝えられる</a:t>
            </a:r>
          </a:p>
        </p:txBody>
      </p:sp>
      <p:sp>
        <p:nvSpPr>
          <p:cNvPr id="7" name="コンテンツ プレースホルダー 2">
            <a:extLst>
              <a:ext uri="{FF2B5EF4-FFF2-40B4-BE49-F238E27FC236}">
                <a16:creationId xmlns:a16="http://schemas.microsoft.com/office/drawing/2014/main" id="{7366534C-6439-401A-B496-C4EE162609A4}"/>
              </a:ext>
            </a:extLst>
          </p:cNvPr>
          <p:cNvSpPr txBox="1">
            <a:spLocks/>
          </p:cNvSpPr>
          <p:nvPr/>
        </p:nvSpPr>
        <p:spPr>
          <a:xfrm>
            <a:off x="1063103" y="1360174"/>
            <a:ext cx="2631827" cy="7705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400" dirty="0">
                <a:highlight>
                  <a:srgbClr val="FFFF00"/>
                </a:highlight>
                <a:latin typeface="FOT-筑紫A丸ゴシック Std R" panose="02020400000000000000" pitchFamily="18" charset="-128"/>
                <a:ea typeface="FOT-筑紫A丸ゴシック Std R" panose="02020400000000000000" pitchFamily="18" charset="-128"/>
              </a:rPr>
              <a:t>目指す関市の姿</a:t>
            </a:r>
            <a:r>
              <a:rPr lang="ja-JP" altLang="en-US" sz="2400" dirty="0">
                <a:latin typeface="FOT-筑紫A丸ゴシック Std R" panose="02020400000000000000" pitchFamily="18" charset="-128"/>
                <a:ea typeface="FOT-筑紫A丸ゴシック Std R" panose="02020400000000000000" pitchFamily="18" charset="-128"/>
              </a:rPr>
              <a:t>　</a:t>
            </a:r>
            <a:r>
              <a:rPr lang="ja-JP" altLang="en-US" sz="2400" dirty="0">
                <a:highlight>
                  <a:srgbClr val="FFFF00"/>
                </a:highlight>
                <a:latin typeface="FOT-筑紫A丸ゴシック Std R" panose="02020400000000000000" pitchFamily="18" charset="-128"/>
                <a:ea typeface="FOT-筑紫A丸ゴシック Std R" panose="02020400000000000000" pitchFamily="18" charset="-128"/>
              </a:rPr>
              <a:t> 　</a:t>
            </a:r>
          </a:p>
        </p:txBody>
      </p:sp>
      <p:sp>
        <p:nvSpPr>
          <p:cNvPr id="15" name="矢印: 上 14">
            <a:extLst>
              <a:ext uri="{FF2B5EF4-FFF2-40B4-BE49-F238E27FC236}">
                <a16:creationId xmlns:a16="http://schemas.microsoft.com/office/drawing/2014/main" id="{897EB1A0-A429-438A-9037-53F39BE5A81B}"/>
              </a:ext>
            </a:extLst>
          </p:cNvPr>
          <p:cNvSpPr/>
          <p:nvPr/>
        </p:nvSpPr>
        <p:spPr>
          <a:xfrm rot="13212483" flipV="1">
            <a:off x="2298399" y="2570986"/>
            <a:ext cx="653143" cy="946189"/>
          </a:xfrm>
          <a:prstGeom prst="upArrow">
            <a:avLst>
              <a:gd name="adj1" fmla="val 38571"/>
              <a:gd name="adj2" fmla="val 50000"/>
            </a:avLst>
          </a:prstGeom>
          <a:solidFill>
            <a:srgbClr val="F58F1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矢印: 上 28">
            <a:extLst>
              <a:ext uri="{FF2B5EF4-FFF2-40B4-BE49-F238E27FC236}">
                <a16:creationId xmlns:a16="http://schemas.microsoft.com/office/drawing/2014/main" id="{AD08FFC4-EA07-479F-852D-8AC532582C43}"/>
              </a:ext>
            </a:extLst>
          </p:cNvPr>
          <p:cNvSpPr/>
          <p:nvPr/>
        </p:nvSpPr>
        <p:spPr>
          <a:xfrm rot="5881621" flipV="1">
            <a:off x="4747375" y="5114666"/>
            <a:ext cx="653143" cy="1121308"/>
          </a:xfrm>
          <a:prstGeom prst="upArrow">
            <a:avLst>
              <a:gd name="adj1" fmla="val 38571"/>
              <a:gd name="adj2" fmla="val 50000"/>
            </a:avLst>
          </a:prstGeom>
          <a:solidFill>
            <a:srgbClr val="F58F1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1" name="コンテンツ プレースホルダー 2">
            <a:extLst>
              <a:ext uri="{FF2B5EF4-FFF2-40B4-BE49-F238E27FC236}">
                <a16:creationId xmlns:a16="http://schemas.microsoft.com/office/drawing/2014/main" id="{A8F0D3BE-F00D-416C-A9DD-DEEA5F204E3F}"/>
              </a:ext>
            </a:extLst>
          </p:cNvPr>
          <p:cNvSpPr txBox="1">
            <a:spLocks/>
          </p:cNvSpPr>
          <p:nvPr/>
        </p:nvSpPr>
        <p:spPr>
          <a:xfrm>
            <a:off x="5293961" y="4651792"/>
            <a:ext cx="3505946" cy="15318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3800"/>
              </a:lnSpc>
              <a:buFont typeface="Arial" panose="020B0604020202020204" pitchFamily="34" charset="0"/>
              <a:buNone/>
            </a:pPr>
            <a:r>
              <a:rPr lang="ja-JP" altLang="en-US" sz="2400" dirty="0">
                <a:latin typeface="FOT-ユールカ Std UB" panose="02020A00000000000000" pitchFamily="18" charset="-128"/>
                <a:ea typeface="FOT-ユールカ Std UB" panose="02020A00000000000000" pitchFamily="18" charset="-128"/>
              </a:rPr>
              <a:t>①市民向けの調査</a:t>
            </a:r>
            <a:endParaRPr lang="en-US" altLang="ja-JP" sz="2400" dirty="0">
              <a:latin typeface="FOT-ユールカ Std UB" panose="02020A00000000000000" pitchFamily="18" charset="-128"/>
              <a:ea typeface="FOT-ユールカ Std UB" panose="02020A00000000000000" pitchFamily="18" charset="-128"/>
            </a:endParaRPr>
          </a:p>
          <a:p>
            <a:pPr marL="0" indent="0" algn="ctr">
              <a:lnSpc>
                <a:spcPts val="3800"/>
              </a:lnSpc>
              <a:buFont typeface="Arial" panose="020B0604020202020204" pitchFamily="34" charset="0"/>
              <a:buNone/>
            </a:pPr>
            <a:r>
              <a:rPr lang="ja-JP" altLang="en-US" sz="2400" dirty="0">
                <a:latin typeface="FOT-ユールカ Std UB" panose="02020A00000000000000" pitchFamily="18" charset="-128"/>
                <a:ea typeface="FOT-ユールカ Std UB" panose="02020A00000000000000" pitchFamily="18" charset="-128"/>
              </a:rPr>
              <a:t>②市民の発信を支援</a:t>
            </a:r>
          </a:p>
        </p:txBody>
      </p:sp>
      <p:sp>
        <p:nvSpPr>
          <p:cNvPr id="32" name="コンテンツ プレースホルダー 2">
            <a:extLst>
              <a:ext uri="{FF2B5EF4-FFF2-40B4-BE49-F238E27FC236}">
                <a16:creationId xmlns:a16="http://schemas.microsoft.com/office/drawing/2014/main" id="{8F1F4528-58F6-41B9-B058-6B67C7F92E48}"/>
              </a:ext>
            </a:extLst>
          </p:cNvPr>
          <p:cNvSpPr txBox="1">
            <a:spLocks/>
          </p:cNvSpPr>
          <p:nvPr/>
        </p:nvSpPr>
        <p:spPr>
          <a:xfrm>
            <a:off x="5098004" y="3946144"/>
            <a:ext cx="1759996" cy="7705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3600" dirty="0">
                <a:highlight>
                  <a:srgbClr val="FFFF00"/>
                </a:highlight>
                <a:latin typeface="FOT-筑紫A丸ゴシック Std R" panose="02020400000000000000" pitchFamily="18" charset="-128"/>
                <a:ea typeface="FOT-筑紫A丸ゴシック Std R" panose="02020400000000000000" pitchFamily="18" charset="-128"/>
              </a:rPr>
              <a:t>提案！</a:t>
            </a:r>
          </a:p>
        </p:txBody>
      </p:sp>
      <p:sp>
        <p:nvSpPr>
          <p:cNvPr id="33" name="正方形/長方形 32">
            <a:extLst>
              <a:ext uri="{FF2B5EF4-FFF2-40B4-BE49-F238E27FC236}">
                <a16:creationId xmlns:a16="http://schemas.microsoft.com/office/drawing/2014/main" id="{AF0E5352-EDE8-43E0-9107-B321FEADF9C1}"/>
              </a:ext>
            </a:extLst>
          </p:cNvPr>
          <p:cNvSpPr/>
          <p:nvPr/>
        </p:nvSpPr>
        <p:spPr>
          <a:xfrm>
            <a:off x="344093" y="5416827"/>
            <a:ext cx="2098109" cy="766852"/>
          </a:xfrm>
          <a:prstGeom prst="rect">
            <a:avLst/>
          </a:prstGeom>
          <a:noFill/>
          <a:ln w="1270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816F0DDE-C4FB-44EB-A10F-88908D809056}"/>
              </a:ext>
            </a:extLst>
          </p:cNvPr>
          <p:cNvSpPr/>
          <p:nvPr/>
        </p:nvSpPr>
        <p:spPr>
          <a:xfrm>
            <a:off x="336954" y="4063424"/>
            <a:ext cx="1978864" cy="574115"/>
          </a:xfrm>
          <a:prstGeom prst="rect">
            <a:avLst/>
          </a:prstGeom>
          <a:noFill/>
          <a:ln w="1270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52CE87BA-E69D-4919-9DA6-A88C5F7B2185}"/>
              </a:ext>
            </a:extLst>
          </p:cNvPr>
          <p:cNvSpPr/>
          <p:nvPr/>
        </p:nvSpPr>
        <p:spPr>
          <a:xfrm>
            <a:off x="2472018" y="4237183"/>
            <a:ext cx="2099981" cy="574115"/>
          </a:xfrm>
          <a:prstGeom prst="rect">
            <a:avLst/>
          </a:prstGeom>
          <a:noFill/>
          <a:ln w="1270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806190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8">
            <a:extLst>
              <a:ext uri="{FF2B5EF4-FFF2-40B4-BE49-F238E27FC236}">
                <a16:creationId xmlns:a16="http://schemas.microsoft.com/office/drawing/2014/main" id="{6C4028FD-8BAA-4A19-BFDE-594D991B7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CC1ABD1A-D000-4A40-90D5-07DB6E6922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760" y="198243"/>
            <a:ext cx="7886700" cy="837460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sz="3200" b="1" dirty="0">
                <a:latin typeface="FOT-筑紫A丸ゴシック Std R" panose="02020400000000000000" pitchFamily="18" charset="-128"/>
                <a:ea typeface="FOT-筑紫A丸ゴシック Std R" panose="02020400000000000000" pitchFamily="18" charset="-128"/>
              </a:rPr>
              <a:t>Ⅵ</a:t>
            </a:r>
            <a:r>
              <a:rPr kumimoji="1" lang="ja-JP" altLang="en-US" sz="3200" b="1" dirty="0">
                <a:latin typeface="FOT-筑紫A丸ゴシック Std R" panose="02020400000000000000" pitchFamily="18" charset="-128"/>
                <a:ea typeface="FOT-筑紫A丸ゴシック Std R" panose="02020400000000000000" pitchFamily="18" charset="-128"/>
              </a:rPr>
              <a:t>　今後の展開</a:t>
            </a:r>
          </a:p>
        </p:txBody>
      </p:sp>
      <p:sp>
        <p:nvSpPr>
          <p:cNvPr id="6" name="字幕 2">
            <a:extLst>
              <a:ext uri="{FF2B5EF4-FFF2-40B4-BE49-F238E27FC236}">
                <a16:creationId xmlns:a16="http://schemas.microsoft.com/office/drawing/2014/main" id="{A5C87150-11CB-4782-A8C9-282659203EB4}"/>
              </a:ext>
            </a:extLst>
          </p:cNvPr>
          <p:cNvSpPr txBox="1">
            <a:spLocks/>
          </p:cNvSpPr>
          <p:nvPr/>
        </p:nvSpPr>
        <p:spPr>
          <a:xfrm>
            <a:off x="74648" y="-46653"/>
            <a:ext cx="3433667" cy="7091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1600" b="1" dirty="0">
                <a:highlight>
                  <a:srgbClr val="FFFF00"/>
                </a:highlight>
                <a:latin typeface="FOT-筑紫A丸ゴシック Std R" panose="02020400000000000000" pitchFamily="18" charset="-128"/>
                <a:ea typeface="FOT-筑紫A丸ゴシック Std R" panose="02020400000000000000" pitchFamily="18" charset="-128"/>
              </a:rPr>
              <a:t>チーム「観光」</a:t>
            </a:r>
            <a:r>
              <a:rPr lang="en-US" altLang="ja-JP" sz="1600" b="1" dirty="0">
                <a:highlight>
                  <a:srgbClr val="FFFF00"/>
                </a:highlight>
                <a:latin typeface="FOT-筑紫A丸ゴシック Std R" panose="02020400000000000000" pitchFamily="18" charset="-128"/>
                <a:ea typeface="FOT-筑紫A丸ゴシック Std R" panose="02020400000000000000" pitchFamily="18" charset="-128"/>
              </a:rPr>
              <a:t>2021</a:t>
            </a:r>
            <a:r>
              <a:rPr lang="ja-JP" altLang="en-US" sz="1600" b="1" dirty="0">
                <a:highlight>
                  <a:srgbClr val="FFFF00"/>
                </a:highlight>
                <a:latin typeface="FOT-筑紫A丸ゴシック Std R" panose="02020400000000000000" pitchFamily="18" charset="-128"/>
                <a:ea typeface="FOT-筑紫A丸ゴシック Std R" panose="02020400000000000000" pitchFamily="18" charset="-128"/>
              </a:rPr>
              <a:t>年</a:t>
            </a:r>
          </a:p>
        </p:txBody>
      </p:sp>
      <p:sp>
        <p:nvSpPr>
          <p:cNvPr id="7" name="コンテンツ プレースホルダー 4">
            <a:extLst>
              <a:ext uri="{FF2B5EF4-FFF2-40B4-BE49-F238E27FC236}">
                <a16:creationId xmlns:a16="http://schemas.microsoft.com/office/drawing/2014/main" id="{19B9CED2-FC5A-46E7-8434-E88BE70FAE85}"/>
              </a:ext>
            </a:extLst>
          </p:cNvPr>
          <p:cNvSpPr txBox="1">
            <a:spLocks/>
          </p:cNvSpPr>
          <p:nvPr/>
        </p:nvSpPr>
        <p:spPr>
          <a:xfrm>
            <a:off x="712540" y="911702"/>
            <a:ext cx="7886700" cy="290109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ja-JP" altLang="en-US" dirty="0">
                <a:latin typeface="FOT-筑紫A丸ゴシック Std R" panose="02020400000000000000" pitchFamily="18" charset="-128"/>
                <a:ea typeface="FOT-筑紫A丸ゴシック Std R" panose="02020400000000000000" pitchFamily="18" charset="-128"/>
              </a:rPr>
              <a:t>発信する市民と行政の協働によって</a:t>
            </a:r>
            <a:endParaRPr lang="en-US" altLang="ja-JP" dirty="0">
              <a:latin typeface="FOT-筑紫A丸ゴシック Std R" panose="02020400000000000000" pitchFamily="18" charset="-128"/>
              <a:ea typeface="FOT-筑紫A丸ゴシック Std R" panose="02020400000000000000" pitchFamily="18" charset="-128"/>
            </a:endParaRP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ja-JP" altLang="en-US" dirty="0">
                <a:latin typeface="FOT-ユールカ Std UB" panose="02020A00000000000000" pitchFamily="18" charset="-128"/>
                <a:ea typeface="FOT-ユールカ Std UB" panose="02020A00000000000000" pitchFamily="18" charset="-128"/>
              </a:rPr>
              <a:t>①関市に関心を持つ</a:t>
            </a:r>
            <a:r>
              <a:rPr lang="ja-JP" altLang="en-US" dirty="0">
                <a:highlight>
                  <a:srgbClr val="FFFF00"/>
                </a:highlight>
                <a:latin typeface="FOT-ユールカ Std UB" panose="02020A00000000000000" pitchFamily="18" charset="-128"/>
                <a:ea typeface="FOT-ユールカ Std UB" panose="02020A00000000000000" pitchFamily="18" charset="-128"/>
              </a:rPr>
              <a:t>市外の人が増えていく</a:t>
            </a:r>
            <a:r>
              <a:rPr lang="ja-JP" altLang="en-US" dirty="0">
                <a:latin typeface="FOT-ユールカ Std UB" panose="02020A00000000000000" pitchFamily="18" charset="-128"/>
                <a:ea typeface="FOT-ユールカ Std UB" panose="02020A00000000000000" pitchFamily="18" charset="-128"/>
              </a:rPr>
              <a:t>。</a:t>
            </a:r>
            <a:endParaRPr lang="en-US" altLang="ja-JP" dirty="0">
              <a:latin typeface="FOT-ユールカ Std UB" panose="02020A00000000000000" pitchFamily="18" charset="-128"/>
              <a:ea typeface="FOT-ユールカ Std UB" panose="02020A00000000000000" pitchFamily="18" charset="-128"/>
            </a:endParaRP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ja-JP" altLang="en-US" dirty="0">
                <a:latin typeface="FOT-ユールカ Std UB" panose="02020A00000000000000" pitchFamily="18" charset="-128"/>
                <a:ea typeface="FOT-ユールカ Std UB" panose="02020A00000000000000" pitchFamily="18" charset="-128"/>
              </a:rPr>
              <a:t>②関の魅力が</a:t>
            </a:r>
            <a:r>
              <a:rPr lang="ja-JP" altLang="en-US" dirty="0">
                <a:highlight>
                  <a:srgbClr val="FFFF00"/>
                </a:highlight>
                <a:latin typeface="FOT-ユールカ Std UB" panose="02020A00000000000000" pitchFamily="18" charset="-128"/>
                <a:ea typeface="FOT-ユールカ Std UB" panose="02020A00000000000000" pitchFamily="18" charset="-128"/>
              </a:rPr>
              <a:t>ブラッシュアップ</a:t>
            </a:r>
            <a:r>
              <a:rPr lang="ja-JP" altLang="en-US" dirty="0">
                <a:latin typeface="FOT-ユールカ Std UB" panose="02020A00000000000000" pitchFamily="18" charset="-128"/>
                <a:ea typeface="FOT-ユールカ Std UB" panose="02020A00000000000000" pitchFamily="18" charset="-128"/>
              </a:rPr>
              <a:t>されていく。</a:t>
            </a:r>
            <a:endParaRPr lang="en-US" altLang="ja-JP" dirty="0">
              <a:latin typeface="FOT-ユールカ Std UB" panose="02020A00000000000000" pitchFamily="18" charset="-128"/>
              <a:ea typeface="FOT-ユールカ Std UB" panose="02020A00000000000000" pitchFamily="18" charset="-128"/>
            </a:endParaRP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ja-JP" altLang="en-US" dirty="0">
                <a:latin typeface="FOT-ユールカ Std UB" panose="02020A00000000000000" pitchFamily="18" charset="-128"/>
                <a:ea typeface="FOT-ユールカ Std UB" panose="02020A00000000000000" pitchFamily="18" charset="-128"/>
              </a:rPr>
              <a:t>③広報やイベントの</a:t>
            </a:r>
            <a:r>
              <a:rPr lang="ja-JP" altLang="en-US" dirty="0">
                <a:highlight>
                  <a:srgbClr val="FFFF00"/>
                </a:highlight>
                <a:latin typeface="FOT-ユールカ Std UB" panose="02020A00000000000000" pitchFamily="18" charset="-128"/>
                <a:ea typeface="FOT-ユールカ Std UB" panose="02020A00000000000000" pitchFamily="18" charset="-128"/>
              </a:rPr>
              <a:t>効果測定</a:t>
            </a:r>
            <a:r>
              <a:rPr lang="ja-JP" altLang="en-US" dirty="0">
                <a:latin typeface="FOT-ユールカ Std UB" panose="02020A00000000000000" pitchFamily="18" charset="-128"/>
                <a:ea typeface="FOT-ユールカ Std UB" panose="02020A00000000000000" pitchFamily="18" charset="-128"/>
              </a:rPr>
              <a:t>につながる。</a:t>
            </a:r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892B4692-F789-42B0-858E-4CA8C482F599}"/>
              </a:ext>
            </a:extLst>
          </p:cNvPr>
          <p:cNvGrpSpPr/>
          <p:nvPr/>
        </p:nvGrpSpPr>
        <p:grpSpPr>
          <a:xfrm>
            <a:off x="318052" y="3906078"/>
            <a:ext cx="8113408" cy="2951922"/>
            <a:chOff x="3104223" y="1069848"/>
            <a:chExt cx="4835856" cy="1946301"/>
          </a:xfrm>
        </p:grpSpPr>
        <p:pic>
          <p:nvPicPr>
            <p:cNvPr id="12" name="図 11">
              <a:extLst>
                <a:ext uri="{FF2B5EF4-FFF2-40B4-BE49-F238E27FC236}">
                  <a16:creationId xmlns:a16="http://schemas.microsoft.com/office/drawing/2014/main" id="{2E3FCF94-D035-4F1F-BEBE-B9AC0DB016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 r="8788"/>
            <a:stretch/>
          </p:blipFill>
          <p:spPr>
            <a:xfrm>
              <a:off x="3104223" y="1103363"/>
              <a:ext cx="2453680" cy="1912786"/>
            </a:xfrm>
            <a:prstGeom prst="rect">
              <a:avLst/>
            </a:prstGeom>
          </p:spPr>
        </p:pic>
        <p:pic>
          <p:nvPicPr>
            <p:cNvPr id="13" name="図 12">
              <a:extLst>
                <a:ext uri="{FF2B5EF4-FFF2-40B4-BE49-F238E27FC236}">
                  <a16:creationId xmlns:a16="http://schemas.microsoft.com/office/drawing/2014/main" id="{180F706D-E041-4A74-BB61-FABE221BE7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 l="8789"/>
            <a:stretch/>
          </p:blipFill>
          <p:spPr>
            <a:xfrm>
              <a:off x="5486399" y="1069848"/>
              <a:ext cx="2453680" cy="1912786"/>
            </a:xfrm>
            <a:prstGeom prst="rect">
              <a:avLst/>
            </a:prstGeom>
          </p:spPr>
        </p:pic>
      </p:grpSp>
      <p:sp>
        <p:nvSpPr>
          <p:cNvPr id="15" name="コンテンツ プレースホルダー 4">
            <a:extLst>
              <a:ext uri="{FF2B5EF4-FFF2-40B4-BE49-F238E27FC236}">
                <a16:creationId xmlns:a16="http://schemas.microsoft.com/office/drawing/2014/main" id="{6FFC1977-78C5-4495-AFFA-0DF9DCC33791}"/>
              </a:ext>
            </a:extLst>
          </p:cNvPr>
          <p:cNvSpPr txBox="1">
            <a:spLocks/>
          </p:cNvSpPr>
          <p:nvPr/>
        </p:nvSpPr>
        <p:spPr>
          <a:xfrm>
            <a:off x="939248" y="4330139"/>
            <a:ext cx="7886700" cy="9541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000" dirty="0">
                <a:latin typeface="FOT-筑紫A丸ゴシック Std R" panose="02020400000000000000" pitchFamily="18" charset="-128"/>
                <a:ea typeface="FOT-筑紫A丸ゴシック Std R" panose="02020400000000000000" pitchFamily="18" charset="-128"/>
              </a:rPr>
              <a:t>コロナ禍の今、関市内を訪れる市民は増えている様子：</a:t>
            </a:r>
          </a:p>
        </p:txBody>
      </p:sp>
      <p:pic>
        <p:nvPicPr>
          <p:cNvPr id="20" name="図 19">
            <a:extLst>
              <a:ext uri="{FF2B5EF4-FFF2-40B4-BE49-F238E27FC236}">
                <a16:creationId xmlns:a16="http://schemas.microsoft.com/office/drawing/2014/main" id="{E0F94517-F211-4109-867F-6E783B776E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1318" y="4837092"/>
            <a:ext cx="5246011" cy="1648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0883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図 29">
            <a:extLst>
              <a:ext uri="{FF2B5EF4-FFF2-40B4-BE49-F238E27FC236}">
                <a16:creationId xmlns:a16="http://schemas.microsoft.com/office/drawing/2014/main" id="{BB1817F6-A1F6-41C6-84C8-E28FE81AEF14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169159" y="4096139"/>
            <a:ext cx="3787067" cy="2649893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E9CA6F91-F174-4B2D-A195-CB3FAB79387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1981" y="3600122"/>
            <a:ext cx="4655962" cy="3257878"/>
          </a:xfrm>
          <a:prstGeom prst="rect">
            <a:avLst/>
          </a:prstGeom>
        </p:spPr>
      </p:pic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6913FEB4-E295-402A-BB30-D65B3ED1BEF5}"/>
              </a:ext>
            </a:extLst>
          </p:cNvPr>
          <p:cNvGrpSpPr/>
          <p:nvPr/>
        </p:nvGrpSpPr>
        <p:grpSpPr>
          <a:xfrm>
            <a:off x="2715207" y="1182679"/>
            <a:ext cx="5717337" cy="1689629"/>
            <a:chOff x="3104223" y="1069848"/>
            <a:chExt cx="4835856" cy="1946301"/>
          </a:xfrm>
        </p:grpSpPr>
        <p:pic>
          <p:nvPicPr>
            <p:cNvPr id="13" name="図 12">
              <a:extLst>
                <a:ext uri="{FF2B5EF4-FFF2-40B4-BE49-F238E27FC236}">
                  <a16:creationId xmlns:a16="http://schemas.microsoft.com/office/drawing/2014/main" id="{6894808F-E068-4FBC-B3A7-26ED1ACFAA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 r="8788"/>
            <a:stretch/>
          </p:blipFill>
          <p:spPr>
            <a:xfrm>
              <a:off x="3104223" y="1103363"/>
              <a:ext cx="2453680" cy="1912786"/>
            </a:xfrm>
            <a:prstGeom prst="rect">
              <a:avLst/>
            </a:prstGeom>
          </p:spPr>
        </p:pic>
        <p:pic>
          <p:nvPicPr>
            <p:cNvPr id="18" name="図 17">
              <a:extLst>
                <a:ext uri="{FF2B5EF4-FFF2-40B4-BE49-F238E27FC236}">
                  <a16:creationId xmlns:a16="http://schemas.microsoft.com/office/drawing/2014/main" id="{722374B6-C522-49A6-946D-D2BAFACD96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 l="8789"/>
            <a:stretch/>
          </p:blipFill>
          <p:spPr>
            <a:xfrm>
              <a:off x="5486399" y="1069848"/>
              <a:ext cx="2453680" cy="1912786"/>
            </a:xfrm>
            <a:prstGeom prst="rect">
              <a:avLst/>
            </a:prstGeom>
          </p:spPr>
        </p:pic>
      </p:grpSp>
      <p:sp>
        <p:nvSpPr>
          <p:cNvPr id="2" name="タイトル 1">
            <a:extLst>
              <a:ext uri="{FF2B5EF4-FFF2-40B4-BE49-F238E27FC236}">
                <a16:creationId xmlns:a16="http://schemas.microsoft.com/office/drawing/2014/main" id="{CC1ABD1A-D000-4A40-90D5-07DB6E6922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58685"/>
            <a:ext cx="7886700" cy="1053127"/>
          </a:xfrm>
        </p:spPr>
        <p:txBody>
          <a:bodyPr>
            <a:normAutofit/>
          </a:bodyPr>
          <a:lstStyle/>
          <a:p>
            <a:pPr algn="ctr"/>
            <a:r>
              <a:rPr kumimoji="1" lang="ja-JP" altLang="en-US" sz="3200" b="1" dirty="0">
                <a:latin typeface="FOT-筑紫A丸ゴシック Std R" panose="02020400000000000000" pitchFamily="18" charset="-128"/>
                <a:ea typeface="FOT-筑紫A丸ゴシック Std R" panose="02020400000000000000" pitchFamily="18" charset="-128"/>
              </a:rPr>
              <a:t>私たちが目指す関のまちづくり宣言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1A89F51-A571-4FAB-91E8-70CDFA1929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30979" y="2553368"/>
            <a:ext cx="3573751" cy="1443683"/>
          </a:xfrm>
        </p:spPr>
        <p:txBody>
          <a:bodyPr anchor="ctr">
            <a:noAutofit/>
          </a:bodyPr>
          <a:lstStyle/>
          <a:p>
            <a:pPr marL="0" indent="0">
              <a:lnSpc>
                <a:spcPts val="2000"/>
              </a:lnSpc>
              <a:buNone/>
            </a:pPr>
            <a:r>
              <a:rPr lang="ja-JP" altLang="en-US" sz="1800" dirty="0">
                <a:latin typeface="FOT-筑紫A丸ゴシック Std R" panose="02020400000000000000" pitchFamily="18" charset="-128"/>
                <a:ea typeface="FOT-筑紫A丸ゴシック Std R" panose="02020400000000000000" pitchFamily="18" charset="-128"/>
              </a:rPr>
              <a:t>関</a:t>
            </a:r>
            <a:r>
              <a:rPr kumimoji="1" lang="ja-JP" altLang="en-US" sz="1800" dirty="0">
                <a:latin typeface="FOT-筑紫A丸ゴシック Std R" panose="02020400000000000000" pitchFamily="18" charset="-128"/>
                <a:ea typeface="FOT-筑紫A丸ゴシック Std R" panose="02020400000000000000" pitchFamily="18" charset="-128"/>
              </a:rPr>
              <a:t>市民が関の魅力を</a:t>
            </a:r>
            <a:endParaRPr lang="en-US" altLang="ja-JP" sz="1800" dirty="0">
              <a:latin typeface="FOT-筑紫A丸ゴシック Std R" panose="02020400000000000000" pitchFamily="18" charset="-128"/>
              <a:ea typeface="FOT-筑紫A丸ゴシック Std R" panose="02020400000000000000" pitchFamily="18" charset="-128"/>
            </a:endParaRPr>
          </a:p>
          <a:p>
            <a:pPr marL="0" indent="0">
              <a:lnSpc>
                <a:spcPts val="2000"/>
              </a:lnSpc>
              <a:buNone/>
            </a:pPr>
            <a:r>
              <a:rPr kumimoji="1" lang="ja-JP" altLang="en-US" sz="1800" dirty="0">
                <a:latin typeface="FOT-筑紫A丸ゴシック Std R" panose="02020400000000000000" pitchFamily="18" charset="-128"/>
                <a:ea typeface="FOT-筑紫A丸ゴシック Std R" panose="02020400000000000000" pitchFamily="18" charset="-128"/>
              </a:rPr>
              <a:t>市外の人に発信できていない</a:t>
            </a:r>
          </a:p>
        </p:txBody>
      </p:sp>
      <p:sp>
        <p:nvSpPr>
          <p:cNvPr id="4" name="字幕 2">
            <a:extLst>
              <a:ext uri="{FF2B5EF4-FFF2-40B4-BE49-F238E27FC236}">
                <a16:creationId xmlns:a16="http://schemas.microsoft.com/office/drawing/2014/main" id="{F58FB96A-8F0C-47B0-A53F-DAF82900F356}"/>
              </a:ext>
            </a:extLst>
          </p:cNvPr>
          <p:cNvSpPr txBox="1">
            <a:spLocks/>
          </p:cNvSpPr>
          <p:nvPr/>
        </p:nvSpPr>
        <p:spPr>
          <a:xfrm>
            <a:off x="74648" y="-46653"/>
            <a:ext cx="3433667" cy="7091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1600" b="1" dirty="0">
                <a:highlight>
                  <a:srgbClr val="FFFF00"/>
                </a:highlight>
                <a:latin typeface="FOT-筑紫A丸ゴシック Std R" panose="02020400000000000000" pitchFamily="18" charset="-128"/>
                <a:ea typeface="FOT-筑紫A丸ゴシック Std R" panose="02020400000000000000" pitchFamily="18" charset="-128"/>
              </a:rPr>
              <a:t>チーム「観光」</a:t>
            </a:r>
            <a:r>
              <a:rPr lang="en-US" altLang="ja-JP" sz="1600" b="1" dirty="0">
                <a:highlight>
                  <a:srgbClr val="FFFF00"/>
                </a:highlight>
                <a:latin typeface="FOT-筑紫A丸ゴシック Std R" panose="02020400000000000000" pitchFamily="18" charset="-128"/>
                <a:ea typeface="FOT-筑紫A丸ゴシック Std R" panose="02020400000000000000" pitchFamily="18" charset="-128"/>
              </a:rPr>
              <a:t>2021</a:t>
            </a:r>
            <a:r>
              <a:rPr lang="ja-JP" altLang="en-US" sz="1600" b="1" dirty="0">
                <a:highlight>
                  <a:srgbClr val="FFFF00"/>
                </a:highlight>
                <a:latin typeface="FOT-筑紫A丸ゴシック Std R" panose="02020400000000000000" pitchFamily="18" charset="-128"/>
                <a:ea typeface="FOT-筑紫A丸ゴシック Std R" panose="02020400000000000000" pitchFamily="18" charset="-128"/>
              </a:rPr>
              <a:t>年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9BAD1D63-CEA2-4305-95A9-202E19EADF9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8" t="41070" r="2259" b="6810"/>
          <a:stretch/>
        </p:blipFill>
        <p:spPr>
          <a:xfrm>
            <a:off x="201252" y="1981148"/>
            <a:ext cx="2240950" cy="1249130"/>
          </a:xfrm>
          <a:prstGeom prst="rect">
            <a:avLst/>
          </a:prstGeom>
        </p:spPr>
      </p:pic>
      <p:sp>
        <p:nvSpPr>
          <p:cNvPr id="6" name="コンテンツ プレースホルダー 2">
            <a:extLst>
              <a:ext uri="{FF2B5EF4-FFF2-40B4-BE49-F238E27FC236}">
                <a16:creationId xmlns:a16="http://schemas.microsoft.com/office/drawing/2014/main" id="{B2E6B082-2D16-483A-A33E-74F18A1C9F45}"/>
              </a:ext>
            </a:extLst>
          </p:cNvPr>
          <p:cNvSpPr txBox="1">
            <a:spLocks/>
          </p:cNvSpPr>
          <p:nvPr/>
        </p:nvSpPr>
        <p:spPr>
          <a:xfrm>
            <a:off x="3158404" y="1335469"/>
            <a:ext cx="4819268" cy="14899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ja-JP" altLang="en-US" sz="2400" dirty="0">
                <a:latin typeface="FOT-ユールカ Std UB" panose="02020A00000000000000" pitchFamily="18" charset="-128"/>
                <a:ea typeface="FOT-ユールカ Std UB" panose="02020A00000000000000" pitchFamily="18" charset="-128"/>
              </a:rPr>
              <a:t>関市民が関の魅力を楽しんで</a:t>
            </a:r>
            <a:endParaRPr lang="en-US" altLang="ja-JP" sz="2400" dirty="0">
              <a:latin typeface="FOT-ユールカ Std UB" panose="02020A00000000000000" pitchFamily="18" charset="-128"/>
              <a:ea typeface="FOT-ユールカ Std UB" panose="02020A00000000000000" pitchFamily="18" charset="-128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ja-JP" altLang="en-US" sz="2400" dirty="0">
                <a:latin typeface="FOT-ユールカ Std UB" panose="02020A00000000000000" pitchFamily="18" charset="-128"/>
                <a:ea typeface="FOT-ユールカ Std UB" panose="02020A00000000000000" pitchFamily="18" charset="-128"/>
              </a:rPr>
              <a:t>市外の人に自発的に伝えられる</a:t>
            </a:r>
          </a:p>
        </p:txBody>
      </p:sp>
      <p:sp>
        <p:nvSpPr>
          <p:cNvPr id="7" name="コンテンツ プレースホルダー 2">
            <a:extLst>
              <a:ext uri="{FF2B5EF4-FFF2-40B4-BE49-F238E27FC236}">
                <a16:creationId xmlns:a16="http://schemas.microsoft.com/office/drawing/2014/main" id="{7366534C-6439-401A-B496-C4EE162609A4}"/>
              </a:ext>
            </a:extLst>
          </p:cNvPr>
          <p:cNvSpPr txBox="1">
            <a:spLocks/>
          </p:cNvSpPr>
          <p:nvPr/>
        </p:nvSpPr>
        <p:spPr>
          <a:xfrm>
            <a:off x="1063103" y="1360174"/>
            <a:ext cx="2631827" cy="7705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400" dirty="0">
                <a:highlight>
                  <a:srgbClr val="FFFF00"/>
                </a:highlight>
                <a:latin typeface="FOT-筑紫A丸ゴシック Std R" panose="02020400000000000000" pitchFamily="18" charset="-128"/>
                <a:ea typeface="FOT-筑紫A丸ゴシック Std R" panose="02020400000000000000" pitchFamily="18" charset="-128"/>
              </a:rPr>
              <a:t>目指す関市の姿</a:t>
            </a:r>
            <a:r>
              <a:rPr lang="ja-JP" altLang="en-US" sz="2400" dirty="0">
                <a:latin typeface="FOT-筑紫A丸ゴシック Std R" panose="02020400000000000000" pitchFamily="18" charset="-128"/>
                <a:ea typeface="FOT-筑紫A丸ゴシック Std R" panose="02020400000000000000" pitchFamily="18" charset="-128"/>
              </a:rPr>
              <a:t>　</a:t>
            </a:r>
            <a:r>
              <a:rPr lang="ja-JP" altLang="en-US" sz="2400" dirty="0">
                <a:highlight>
                  <a:srgbClr val="FFFF00"/>
                </a:highlight>
                <a:latin typeface="FOT-筑紫A丸ゴシック Std R" panose="02020400000000000000" pitchFamily="18" charset="-128"/>
                <a:ea typeface="FOT-筑紫A丸ゴシック Std R" panose="02020400000000000000" pitchFamily="18" charset="-128"/>
              </a:rPr>
              <a:t> 　</a:t>
            </a:r>
          </a:p>
        </p:txBody>
      </p:sp>
      <p:sp>
        <p:nvSpPr>
          <p:cNvPr id="15" name="矢印: 上 14">
            <a:extLst>
              <a:ext uri="{FF2B5EF4-FFF2-40B4-BE49-F238E27FC236}">
                <a16:creationId xmlns:a16="http://schemas.microsoft.com/office/drawing/2014/main" id="{897EB1A0-A429-438A-9037-53F39BE5A81B}"/>
              </a:ext>
            </a:extLst>
          </p:cNvPr>
          <p:cNvSpPr/>
          <p:nvPr/>
        </p:nvSpPr>
        <p:spPr>
          <a:xfrm rot="13212483">
            <a:off x="2185692" y="2824743"/>
            <a:ext cx="653143" cy="986608"/>
          </a:xfrm>
          <a:prstGeom prst="upArrow">
            <a:avLst>
              <a:gd name="adj1" fmla="val 38571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コンテンツ プレースホルダー 2">
            <a:extLst>
              <a:ext uri="{FF2B5EF4-FFF2-40B4-BE49-F238E27FC236}">
                <a16:creationId xmlns:a16="http://schemas.microsoft.com/office/drawing/2014/main" id="{88425658-6E24-4E96-8B96-245E9A2E652F}"/>
              </a:ext>
            </a:extLst>
          </p:cNvPr>
          <p:cNvSpPr txBox="1">
            <a:spLocks/>
          </p:cNvSpPr>
          <p:nvPr/>
        </p:nvSpPr>
        <p:spPr>
          <a:xfrm>
            <a:off x="2788239" y="2984277"/>
            <a:ext cx="1315914" cy="7705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400" dirty="0">
                <a:latin typeface="FOT-筑紫A丸ゴシック Std R" panose="02020400000000000000" pitchFamily="18" charset="-128"/>
                <a:ea typeface="FOT-筑紫A丸ゴシック Std R" panose="02020400000000000000" pitchFamily="18" charset="-128"/>
              </a:rPr>
              <a:t>なぜ？</a:t>
            </a:r>
          </a:p>
        </p:txBody>
      </p:sp>
      <p:sp>
        <p:nvSpPr>
          <p:cNvPr id="23" name="コンテンツ プレースホルダー 2">
            <a:extLst>
              <a:ext uri="{FF2B5EF4-FFF2-40B4-BE49-F238E27FC236}">
                <a16:creationId xmlns:a16="http://schemas.microsoft.com/office/drawing/2014/main" id="{2F802DB4-90FC-4961-A6A7-188960CAA98D}"/>
              </a:ext>
            </a:extLst>
          </p:cNvPr>
          <p:cNvSpPr txBox="1">
            <a:spLocks/>
          </p:cNvSpPr>
          <p:nvPr/>
        </p:nvSpPr>
        <p:spPr>
          <a:xfrm>
            <a:off x="3872804" y="2842432"/>
            <a:ext cx="2631827" cy="7705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400" dirty="0">
                <a:highlight>
                  <a:srgbClr val="00FFFF"/>
                </a:highlight>
                <a:latin typeface="FOT-筑紫A丸ゴシック Std R" panose="02020400000000000000" pitchFamily="18" charset="-128"/>
                <a:ea typeface="FOT-筑紫A丸ゴシック Std R" panose="02020400000000000000" pitchFamily="18" charset="-128"/>
              </a:rPr>
              <a:t>課題＝現在</a:t>
            </a:r>
          </a:p>
        </p:txBody>
      </p:sp>
      <p:sp>
        <p:nvSpPr>
          <p:cNvPr id="26" name="コンテンツ プレースホルダー 2">
            <a:extLst>
              <a:ext uri="{FF2B5EF4-FFF2-40B4-BE49-F238E27FC236}">
                <a16:creationId xmlns:a16="http://schemas.microsoft.com/office/drawing/2014/main" id="{3B38877B-C70A-499D-98A2-24195831A850}"/>
              </a:ext>
            </a:extLst>
          </p:cNvPr>
          <p:cNvSpPr txBox="1">
            <a:spLocks/>
          </p:cNvSpPr>
          <p:nvPr/>
        </p:nvSpPr>
        <p:spPr>
          <a:xfrm>
            <a:off x="665974" y="3846220"/>
            <a:ext cx="3878037" cy="28998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600"/>
              </a:lnSpc>
              <a:buFont typeface="Arial" panose="020B0604020202020204" pitchFamily="34" charset="0"/>
              <a:buNone/>
            </a:pPr>
            <a:r>
              <a:rPr lang="ja-JP" altLang="en-US" sz="1800" dirty="0">
                <a:latin typeface="FOT-筑紫A丸ゴシック Std R" panose="02020400000000000000" pitchFamily="18" charset="-128"/>
                <a:ea typeface="FOT-筑紫A丸ゴシック Std R" panose="02020400000000000000" pitchFamily="18" charset="-128"/>
              </a:rPr>
              <a:t>①</a:t>
            </a:r>
            <a:r>
              <a:rPr lang="ja-JP" altLang="en-US" sz="1800" dirty="0">
                <a:highlight>
                  <a:srgbClr val="00FFFF"/>
                </a:highlight>
                <a:latin typeface="FOT-筑紫A丸ゴシック Std R" panose="02020400000000000000" pitchFamily="18" charset="-128"/>
                <a:ea typeface="FOT-筑紫A丸ゴシック Std R" panose="02020400000000000000" pitchFamily="18" charset="-128"/>
              </a:rPr>
              <a:t>関市の魅力を</a:t>
            </a:r>
            <a:r>
              <a:rPr lang="ja-JP" altLang="en-US" sz="1800" dirty="0">
                <a:highlight>
                  <a:srgbClr val="00FFFF"/>
                </a:highlight>
                <a:latin typeface="FOT-ユールカ Std UB" panose="02020A00000000000000" pitchFamily="18" charset="-128"/>
                <a:ea typeface="FOT-ユールカ Std UB" panose="02020A00000000000000" pitchFamily="18" charset="-128"/>
              </a:rPr>
              <a:t>あまり知らない</a:t>
            </a:r>
            <a:endParaRPr lang="en-US" altLang="ja-JP" sz="1800" dirty="0">
              <a:highlight>
                <a:srgbClr val="00FFFF"/>
              </a:highlight>
              <a:latin typeface="FOT-ユールカ Std UB" panose="02020A00000000000000" pitchFamily="18" charset="-128"/>
              <a:ea typeface="FOT-ユールカ Std UB" panose="02020A00000000000000" pitchFamily="18" charset="-128"/>
            </a:endParaRPr>
          </a:p>
          <a:p>
            <a:pPr marL="0" indent="0">
              <a:lnSpc>
                <a:spcPts val="2600"/>
              </a:lnSpc>
              <a:buFont typeface="Arial" panose="020B0604020202020204" pitchFamily="34" charset="0"/>
              <a:buNone/>
            </a:pPr>
            <a:r>
              <a:rPr lang="ja-JP" altLang="en-US" sz="1800" dirty="0">
                <a:latin typeface="FOT-筑紫A丸ゴシック Std R" panose="02020400000000000000" pitchFamily="18" charset="-128"/>
                <a:ea typeface="FOT-筑紫A丸ゴシック Std R" panose="02020400000000000000" pitchFamily="18" charset="-128"/>
              </a:rPr>
              <a:t>　</a:t>
            </a:r>
            <a:r>
              <a:rPr lang="ja-JP" altLang="en-US" sz="1800" dirty="0">
                <a:highlight>
                  <a:srgbClr val="00FFFF"/>
                </a:highlight>
                <a:latin typeface="FOT-筑紫A丸ゴシック Std R" panose="02020400000000000000" pitchFamily="18" charset="-128"/>
                <a:ea typeface="FOT-筑紫A丸ゴシック Std R" panose="02020400000000000000" pitchFamily="18" charset="-128"/>
              </a:rPr>
              <a:t>関市が良いという</a:t>
            </a:r>
            <a:r>
              <a:rPr lang="ja-JP" altLang="en-US" sz="1800" dirty="0">
                <a:highlight>
                  <a:srgbClr val="00FFFF"/>
                </a:highlight>
                <a:latin typeface="FOT-ユールカ Std UB" panose="02020A00000000000000" pitchFamily="18" charset="-128"/>
                <a:ea typeface="FOT-ユールカ Std UB" panose="02020A00000000000000" pitchFamily="18" charset="-128"/>
              </a:rPr>
              <a:t>自覚が少ない</a:t>
            </a:r>
            <a:endParaRPr lang="en-US" altLang="ja-JP" sz="1800" dirty="0">
              <a:highlight>
                <a:srgbClr val="00FFFF"/>
              </a:highlight>
              <a:latin typeface="FOT-ユールカ Std UB" panose="02020A00000000000000" pitchFamily="18" charset="-128"/>
              <a:ea typeface="FOT-ユールカ Std UB" panose="02020A00000000000000" pitchFamily="18" charset="-128"/>
            </a:endParaRPr>
          </a:p>
          <a:p>
            <a:pPr marL="0" indent="0">
              <a:lnSpc>
                <a:spcPts val="2600"/>
              </a:lnSpc>
              <a:buFont typeface="Arial" panose="020B0604020202020204" pitchFamily="34" charset="0"/>
              <a:buNone/>
            </a:pPr>
            <a:r>
              <a:rPr lang="ja-JP" altLang="en-US" sz="1800" dirty="0">
                <a:latin typeface="FOT-筑紫A丸ゴシック Std R" panose="02020400000000000000" pitchFamily="18" charset="-128"/>
                <a:ea typeface="FOT-筑紫A丸ゴシック Std R" panose="02020400000000000000" pitchFamily="18" charset="-128"/>
              </a:rPr>
              <a:t>②</a:t>
            </a:r>
            <a:r>
              <a:rPr lang="ja-JP" altLang="en-US" sz="1800" dirty="0">
                <a:latin typeface="FOT-ユールカ Std UB" panose="02020A00000000000000" pitchFamily="18" charset="-128"/>
                <a:ea typeface="FOT-ユールカ Std UB" panose="02020A00000000000000" pitchFamily="18" charset="-128"/>
              </a:rPr>
              <a:t>取りに行きたい情報がない</a:t>
            </a:r>
            <a:endParaRPr lang="en-US" altLang="ja-JP" sz="1800" dirty="0">
              <a:latin typeface="FOT-ユールカ Std UB" panose="02020A00000000000000" pitchFamily="18" charset="-128"/>
              <a:ea typeface="FOT-ユールカ Std UB" panose="02020A00000000000000" pitchFamily="18" charset="-128"/>
            </a:endParaRPr>
          </a:p>
          <a:p>
            <a:pPr marL="0" indent="0">
              <a:lnSpc>
                <a:spcPts val="2600"/>
              </a:lnSpc>
              <a:buFont typeface="Arial" panose="020B0604020202020204" pitchFamily="34" charset="0"/>
              <a:buNone/>
            </a:pPr>
            <a:r>
              <a:rPr lang="ja-JP" altLang="en-US" sz="1800" dirty="0">
                <a:latin typeface="FOT-筑紫A丸ゴシック Std R" panose="02020400000000000000" pitchFamily="18" charset="-128"/>
                <a:ea typeface="FOT-筑紫A丸ゴシック Std R" panose="02020400000000000000" pitchFamily="18" charset="-128"/>
              </a:rPr>
              <a:t>③発信する</a:t>
            </a:r>
            <a:r>
              <a:rPr lang="ja-JP" altLang="en-US" sz="1800" dirty="0">
                <a:latin typeface="FOT-ユールカ Std UB" panose="02020A00000000000000" pitchFamily="18" charset="-128"/>
                <a:ea typeface="FOT-ユールカ Std UB" panose="02020A00000000000000" pitchFamily="18" charset="-128"/>
              </a:rPr>
              <a:t>手段がわからない</a:t>
            </a:r>
            <a:endParaRPr lang="en-US" altLang="ja-JP" sz="1800" dirty="0">
              <a:latin typeface="FOT-ユールカ Std UB" panose="02020A00000000000000" pitchFamily="18" charset="-128"/>
              <a:ea typeface="FOT-ユールカ Std UB" panose="02020A00000000000000" pitchFamily="18" charset="-128"/>
            </a:endParaRPr>
          </a:p>
          <a:p>
            <a:pPr marL="0" indent="0">
              <a:lnSpc>
                <a:spcPts val="2600"/>
              </a:lnSpc>
              <a:buFont typeface="Arial" panose="020B0604020202020204" pitchFamily="34" charset="0"/>
              <a:buNone/>
            </a:pPr>
            <a:r>
              <a:rPr lang="ja-JP" altLang="en-US" sz="1800" dirty="0">
                <a:latin typeface="FOT-筑紫A丸ゴシック Std R" panose="02020400000000000000" pitchFamily="18" charset="-128"/>
                <a:ea typeface="FOT-筑紫A丸ゴシック Std R" panose="02020400000000000000" pitchFamily="18" charset="-128"/>
              </a:rPr>
              <a:t>　発信の</a:t>
            </a:r>
            <a:r>
              <a:rPr lang="ja-JP" altLang="en-US" sz="1800" dirty="0">
                <a:latin typeface="FOT-ユールカ Std UB" panose="02020A00000000000000" pitchFamily="18" charset="-128"/>
                <a:ea typeface="FOT-ユールカ Std UB" panose="02020A00000000000000" pitchFamily="18" charset="-128"/>
              </a:rPr>
              <a:t>場がない</a:t>
            </a:r>
          </a:p>
        </p:txBody>
      </p:sp>
      <p:sp>
        <p:nvSpPr>
          <p:cNvPr id="27" name="コンテンツ プレースホルダー 2">
            <a:extLst>
              <a:ext uri="{FF2B5EF4-FFF2-40B4-BE49-F238E27FC236}">
                <a16:creationId xmlns:a16="http://schemas.microsoft.com/office/drawing/2014/main" id="{EA31D41A-46C5-4E1C-B9F9-015E59156FD3}"/>
              </a:ext>
            </a:extLst>
          </p:cNvPr>
          <p:cNvSpPr txBox="1">
            <a:spLocks/>
          </p:cNvSpPr>
          <p:nvPr/>
        </p:nvSpPr>
        <p:spPr>
          <a:xfrm>
            <a:off x="182752" y="3508846"/>
            <a:ext cx="2631827" cy="7705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400" dirty="0">
                <a:highlight>
                  <a:srgbClr val="00FFFF"/>
                </a:highlight>
                <a:latin typeface="FOT-筑紫A丸ゴシック Std R" panose="02020400000000000000" pitchFamily="18" charset="-128"/>
                <a:ea typeface="FOT-筑紫A丸ゴシック Std R" panose="02020400000000000000" pitchFamily="18" charset="-128"/>
              </a:rPr>
              <a:t>課題の原因</a:t>
            </a:r>
          </a:p>
        </p:txBody>
      </p:sp>
      <p:sp>
        <p:nvSpPr>
          <p:cNvPr id="29" name="矢印: 上 28">
            <a:extLst>
              <a:ext uri="{FF2B5EF4-FFF2-40B4-BE49-F238E27FC236}">
                <a16:creationId xmlns:a16="http://schemas.microsoft.com/office/drawing/2014/main" id="{AD08FFC4-EA07-479F-852D-8AC532582C43}"/>
              </a:ext>
            </a:extLst>
          </p:cNvPr>
          <p:cNvSpPr/>
          <p:nvPr/>
        </p:nvSpPr>
        <p:spPr>
          <a:xfrm rot="4808560">
            <a:off x="4441372" y="5439347"/>
            <a:ext cx="653143" cy="986608"/>
          </a:xfrm>
          <a:prstGeom prst="upArrow">
            <a:avLst>
              <a:gd name="adj1" fmla="val 38571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コンテンツ プレースホルダー 2">
            <a:extLst>
              <a:ext uri="{FF2B5EF4-FFF2-40B4-BE49-F238E27FC236}">
                <a16:creationId xmlns:a16="http://schemas.microsoft.com/office/drawing/2014/main" id="{8F1F4528-58F6-41B9-B058-6B67C7F92E48}"/>
              </a:ext>
            </a:extLst>
          </p:cNvPr>
          <p:cNvSpPr txBox="1">
            <a:spLocks/>
          </p:cNvSpPr>
          <p:nvPr/>
        </p:nvSpPr>
        <p:spPr>
          <a:xfrm>
            <a:off x="5098004" y="3946144"/>
            <a:ext cx="1329045" cy="7705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400" dirty="0">
                <a:highlight>
                  <a:srgbClr val="FFFF00"/>
                </a:highlight>
                <a:latin typeface="FOT-筑紫A丸ゴシック Std R" panose="02020400000000000000" pitchFamily="18" charset="-128"/>
                <a:ea typeface="FOT-筑紫A丸ゴシック Std R" panose="02020400000000000000" pitchFamily="18" charset="-128"/>
              </a:rPr>
              <a:t>提案！</a:t>
            </a:r>
          </a:p>
        </p:txBody>
      </p:sp>
      <p:sp>
        <p:nvSpPr>
          <p:cNvPr id="33" name="コンテンツ プレースホルダー 2">
            <a:extLst>
              <a:ext uri="{FF2B5EF4-FFF2-40B4-BE49-F238E27FC236}">
                <a16:creationId xmlns:a16="http://schemas.microsoft.com/office/drawing/2014/main" id="{33DB8714-9B64-45CA-822D-564E00DE6C66}"/>
              </a:ext>
            </a:extLst>
          </p:cNvPr>
          <p:cNvSpPr txBox="1">
            <a:spLocks/>
          </p:cNvSpPr>
          <p:nvPr/>
        </p:nvSpPr>
        <p:spPr>
          <a:xfrm>
            <a:off x="5293961" y="4651792"/>
            <a:ext cx="3505946" cy="15318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3800"/>
              </a:lnSpc>
              <a:buFont typeface="Arial" panose="020B0604020202020204" pitchFamily="34" charset="0"/>
              <a:buNone/>
            </a:pPr>
            <a:r>
              <a:rPr lang="ja-JP" altLang="en-US" sz="2400" dirty="0">
                <a:latin typeface="FOT-ユールカ Std UB" panose="02020A00000000000000" pitchFamily="18" charset="-128"/>
                <a:ea typeface="FOT-ユールカ Std UB" panose="02020A00000000000000" pitchFamily="18" charset="-128"/>
              </a:rPr>
              <a:t>①関の魅力に関する</a:t>
            </a:r>
            <a:endParaRPr lang="en-US" altLang="ja-JP" sz="2400" dirty="0">
              <a:latin typeface="FOT-ユールカ Std UB" panose="02020A00000000000000" pitchFamily="18" charset="-128"/>
              <a:ea typeface="FOT-ユールカ Std UB" panose="02020A00000000000000" pitchFamily="18" charset="-128"/>
            </a:endParaRPr>
          </a:p>
          <a:p>
            <a:pPr marL="0" indent="0" algn="ctr">
              <a:lnSpc>
                <a:spcPts val="3800"/>
              </a:lnSpc>
              <a:buFont typeface="Arial" panose="020B0604020202020204" pitchFamily="34" charset="0"/>
              <a:buNone/>
            </a:pPr>
            <a:r>
              <a:rPr lang="ja-JP" altLang="en-US" sz="2400" dirty="0">
                <a:latin typeface="FOT-ユールカ Std UB" panose="02020A00000000000000" pitchFamily="18" charset="-128"/>
                <a:ea typeface="FOT-ユールカ Std UB" panose="02020A00000000000000" pitchFamily="18" charset="-128"/>
              </a:rPr>
              <a:t>　市民向けの調査</a:t>
            </a:r>
            <a:endParaRPr lang="en-US" altLang="ja-JP" sz="2400" dirty="0">
              <a:latin typeface="FOT-ユールカ Std UB" panose="02020A00000000000000" pitchFamily="18" charset="-128"/>
              <a:ea typeface="FOT-ユールカ Std UB" panose="02020A00000000000000" pitchFamily="18" charset="-128"/>
            </a:endParaRPr>
          </a:p>
          <a:p>
            <a:pPr marL="0" indent="0" algn="ctr">
              <a:lnSpc>
                <a:spcPts val="3800"/>
              </a:lnSpc>
              <a:buFont typeface="Arial" panose="020B0604020202020204" pitchFamily="34" charset="0"/>
              <a:buNone/>
            </a:pPr>
            <a:r>
              <a:rPr lang="ja-JP" altLang="en-US" sz="2400" dirty="0">
                <a:latin typeface="FOT-ユールカ Std UB" panose="02020A00000000000000" pitchFamily="18" charset="-128"/>
                <a:ea typeface="FOT-ユールカ Std UB" panose="02020A00000000000000" pitchFamily="18" charset="-128"/>
              </a:rPr>
              <a:t>②市民の発信を支援</a:t>
            </a:r>
          </a:p>
        </p:txBody>
      </p:sp>
    </p:spTree>
    <p:extLst>
      <p:ext uri="{BB962C8B-B14F-4D97-AF65-F5344CB8AC3E}">
        <p14:creationId xmlns:p14="http://schemas.microsoft.com/office/powerpoint/2010/main" val="33905791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C1ABD1A-D000-4A40-90D5-07DB6E6922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846648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sz="3200" b="1" dirty="0">
                <a:latin typeface="FOT-筑紫A丸ゴシック Std R" panose="02020400000000000000" pitchFamily="18" charset="-128"/>
                <a:ea typeface="FOT-筑紫A丸ゴシック Std R" panose="02020400000000000000" pitchFamily="18" charset="-128"/>
              </a:rPr>
              <a:t>I</a:t>
            </a:r>
            <a:r>
              <a:rPr kumimoji="1" lang="ja-JP" altLang="en-US" sz="3200" b="1" dirty="0">
                <a:latin typeface="FOT-筑紫A丸ゴシック Std R" panose="02020400000000000000" pitchFamily="18" charset="-128"/>
                <a:ea typeface="FOT-筑紫A丸ゴシック Std R" panose="02020400000000000000" pitchFamily="18" charset="-128"/>
              </a:rPr>
              <a:t>　取り組んだ課題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1A89F51-A571-4FAB-91E8-70CDFA1929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430299"/>
            <a:ext cx="9354233" cy="569505"/>
          </a:xfrm>
        </p:spPr>
        <p:txBody>
          <a:bodyPr anchor="t">
            <a:noAutofit/>
          </a:bodyPr>
          <a:lstStyle/>
          <a:p>
            <a:pPr marL="0" indent="0" algn="ctr">
              <a:buNone/>
            </a:pPr>
            <a:r>
              <a:rPr kumimoji="1" lang="ja-JP" altLang="en-US" dirty="0">
                <a:latin typeface="FOT-ユールカ Std UB" panose="02020A00000000000000" pitchFamily="18" charset="-128"/>
                <a:ea typeface="FOT-ユールカ Std UB" panose="02020A00000000000000" pitchFamily="18" charset="-128"/>
              </a:rPr>
              <a:t>「市民が関の魅力を市外の人に発信できていない」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CC394F53-FDE2-4480-AC48-5A2AC7FDDF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7185" y="3362170"/>
            <a:ext cx="3688400" cy="2658086"/>
          </a:xfrm>
          <a:prstGeom prst="rect">
            <a:avLst/>
          </a:prstGeom>
        </p:spPr>
      </p:pic>
      <p:sp>
        <p:nvSpPr>
          <p:cNvPr id="6" name="字幕 2">
            <a:extLst>
              <a:ext uri="{FF2B5EF4-FFF2-40B4-BE49-F238E27FC236}">
                <a16:creationId xmlns:a16="http://schemas.microsoft.com/office/drawing/2014/main" id="{7C3CFF41-F983-437D-A952-37BCB8D1E1C7}"/>
              </a:ext>
            </a:extLst>
          </p:cNvPr>
          <p:cNvSpPr txBox="1">
            <a:spLocks/>
          </p:cNvSpPr>
          <p:nvPr/>
        </p:nvSpPr>
        <p:spPr>
          <a:xfrm>
            <a:off x="74648" y="-46653"/>
            <a:ext cx="3433667" cy="7091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1600" b="1" dirty="0">
                <a:highlight>
                  <a:srgbClr val="FFFF00"/>
                </a:highlight>
                <a:latin typeface="FOT-筑紫A丸ゴシック Std R" panose="02020400000000000000" pitchFamily="18" charset="-128"/>
                <a:ea typeface="FOT-筑紫A丸ゴシック Std R" panose="02020400000000000000" pitchFamily="18" charset="-128"/>
              </a:rPr>
              <a:t>チーム「観光」</a:t>
            </a:r>
            <a:r>
              <a:rPr lang="en-US" altLang="ja-JP" sz="1600" b="1" dirty="0">
                <a:highlight>
                  <a:srgbClr val="FFFF00"/>
                </a:highlight>
                <a:latin typeface="FOT-筑紫A丸ゴシック Std R" panose="02020400000000000000" pitchFamily="18" charset="-128"/>
                <a:ea typeface="FOT-筑紫A丸ゴシック Std R" panose="02020400000000000000" pitchFamily="18" charset="-128"/>
              </a:rPr>
              <a:t>2021</a:t>
            </a:r>
            <a:r>
              <a:rPr lang="ja-JP" altLang="en-US" sz="1600" b="1" dirty="0">
                <a:highlight>
                  <a:srgbClr val="FFFF00"/>
                </a:highlight>
                <a:latin typeface="FOT-筑紫A丸ゴシック Std R" panose="02020400000000000000" pitchFamily="18" charset="-128"/>
                <a:ea typeface="FOT-筑紫A丸ゴシック Std R" panose="02020400000000000000" pitchFamily="18" charset="-128"/>
              </a:rPr>
              <a:t>年</a:t>
            </a:r>
          </a:p>
        </p:txBody>
      </p:sp>
      <p:sp>
        <p:nvSpPr>
          <p:cNvPr id="10" name="コンテンツ プレースホルダー 2">
            <a:extLst>
              <a:ext uri="{FF2B5EF4-FFF2-40B4-BE49-F238E27FC236}">
                <a16:creationId xmlns:a16="http://schemas.microsoft.com/office/drawing/2014/main" id="{12526312-9024-4C02-9509-E4922AF7B93E}"/>
              </a:ext>
            </a:extLst>
          </p:cNvPr>
          <p:cNvSpPr txBox="1">
            <a:spLocks/>
          </p:cNvSpPr>
          <p:nvPr/>
        </p:nvSpPr>
        <p:spPr>
          <a:xfrm>
            <a:off x="444910" y="2494244"/>
            <a:ext cx="6356475" cy="10776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ja-JP" sz="2400" dirty="0">
                <a:latin typeface="FOT-筑紫A丸ゴシック Std R" panose="02020400000000000000" pitchFamily="18" charset="-128"/>
                <a:ea typeface="FOT-筑紫A丸ゴシック Std R" panose="02020400000000000000" pitchFamily="18" charset="-128"/>
              </a:rPr>
              <a:t>【</a:t>
            </a:r>
            <a:r>
              <a:rPr lang="ja-JP" altLang="en-US" sz="2400" dirty="0">
                <a:latin typeface="FOT-筑紫A丸ゴシック Std R" panose="02020400000000000000" pitchFamily="18" charset="-128"/>
                <a:ea typeface="FOT-筑紫A丸ゴシック Std R" panose="02020400000000000000" pitchFamily="18" charset="-128"/>
              </a:rPr>
              <a:t>その理由と根拠</a:t>
            </a:r>
            <a:r>
              <a:rPr lang="en-US" altLang="ja-JP" sz="2400" dirty="0">
                <a:latin typeface="FOT-筑紫A丸ゴシック Std R" panose="02020400000000000000" pitchFamily="18" charset="-128"/>
                <a:ea typeface="FOT-筑紫A丸ゴシック Std R" panose="02020400000000000000" pitchFamily="18" charset="-128"/>
              </a:rPr>
              <a:t>】</a:t>
            </a:r>
            <a:endParaRPr lang="ja-JP" altLang="en-US" sz="2400" dirty="0">
              <a:latin typeface="FOT-筑紫A丸ゴシック Std R" panose="02020400000000000000" pitchFamily="18" charset="-128"/>
              <a:ea typeface="FOT-筑紫A丸ゴシック Std R" panose="02020400000000000000" pitchFamily="18" charset="-128"/>
            </a:endParaRP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3F15900A-B630-4F62-A3A3-D235C93DFB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156" y="3165840"/>
            <a:ext cx="4518448" cy="3137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8516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>
            <a:extLst>
              <a:ext uri="{FF2B5EF4-FFF2-40B4-BE49-F238E27FC236}">
                <a16:creationId xmlns:a16="http://schemas.microsoft.com/office/drawing/2014/main" id="{0CC8ADEB-E8E7-4C8F-B9C1-9287B8C1E5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6629" y="1211775"/>
            <a:ext cx="4518448" cy="3137161"/>
          </a:xfrm>
          <a:prstGeom prst="rect">
            <a:avLst/>
          </a:prstGeom>
        </p:spPr>
      </p:pic>
      <p:sp>
        <p:nvSpPr>
          <p:cNvPr id="5" name="字幕 2">
            <a:extLst>
              <a:ext uri="{FF2B5EF4-FFF2-40B4-BE49-F238E27FC236}">
                <a16:creationId xmlns:a16="http://schemas.microsoft.com/office/drawing/2014/main" id="{A7D7132C-3FCE-45B6-8336-3B58C557429D}"/>
              </a:ext>
            </a:extLst>
          </p:cNvPr>
          <p:cNvSpPr txBox="1">
            <a:spLocks/>
          </p:cNvSpPr>
          <p:nvPr/>
        </p:nvSpPr>
        <p:spPr>
          <a:xfrm>
            <a:off x="74648" y="-46653"/>
            <a:ext cx="3433667" cy="7091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1600" b="1" dirty="0">
                <a:highlight>
                  <a:srgbClr val="FFFF00"/>
                </a:highlight>
                <a:latin typeface="FOT-筑紫A丸ゴシック Std R" panose="02020400000000000000" pitchFamily="18" charset="-128"/>
                <a:ea typeface="FOT-筑紫A丸ゴシック Std R" panose="02020400000000000000" pitchFamily="18" charset="-128"/>
              </a:rPr>
              <a:t>チーム「観光」</a:t>
            </a:r>
            <a:r>
              <a:rPr lang="en-US" altLang="ja-JP" sz="1600" b="1" dirty="0">
                <a:highlight>
                  <a:srgbClr val="FFFF00"/>
                </a:highlight>
                <a:latin typeface="FOT-筑紫A丸ゴシック Std R" panose="02020400000000000000" pitchFamily="18" charset="-128"/>
                <a:ea typeface="FOT-筑紫A丸ゴシック Std R" panose="02020400000000000000" pitchFamily="18" charset="-128"/>
              </a:rPr>
              <a:t>2021</a:t>
            </a:r>
            <a:r>
              <a:rPr lang="ja-JP" altLang="en-US" sz="1600" b="1" dirty="0">
                <a:highlight>
                  <a:srgbClr val="FFFF00"/>
                </a:highlight>
                <a:latin typeface="FOT-筑紫A丸ゴシック Std R" panose="02020400000000000000" pitchFamily="18" charset="-128"/>
                <a:ea typeface="FOT-筑紫A丸ゴシック Std R" panose="02020400000000000000" pitchFamily="18" charset="-128"/>
              </a:rPr>
              <a:t>年</a:t>
            </a:r>
          </a:p>
        </p:txBody>
      </p:sp>
      <p:sp>
        <p:nvSpPr>
          <p:cNvPr id="8" name="タイトル 1">
            <a:extLst>
              <a:ext uri="{FF2B5EF4-FFF2-40B4-BE49-F238E27FC236}">
                <a16:creationId xmlns:a16="http://schemas.microsoft.com/office/drawing/2014/main" id="{85BF0114-C363-4CE0-A566-EE1DF8C30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846648"/>
          </a:xfrm>
        </p:spPr>
        <p:txBody>
          <a:bodyPr>
            <a:normAutofit/>
          </a:bodyPr>
          <a:lstStyle/>
          <a:p>
            <a:pPr algn="ctr"/>
            <a:r>
              <a:rPr kumimoji="1" lang="ja-JP" altLang="en-US" sz="3200" b="1" dirty="0">
                <a:latin typeface="FOT-筑紫A丸ゴシック Std R" panose="02020400000000000000" pitchFamily="18" charset="-128"/>
                <a:ea typeface="FOT-筑紫A丸ゴシック Std R" panose="02020400000000000000" pitchFamily="18" charset="-128"/>
              </a:rPr>
              <a:t>段階ごとの課題は？①</a:t>
            </a:r>
          </a:p>
        </p:txBody>
      </p:sp>
      <p:sp>
        <p:nvSpPr>
          <p:cNvPr id="9" name="コンテンツ プレースホルダー 2">
            <a:extLst>
              <a:ext uri="{FF2B5EF4-FFF2-40B4-BE49-F238E27FC236}">
                <a16:creationId xmlns:a16="http://schemas.microsoft.com/office/drawing/2014/main" id="{A5176367-4C76-4B33-AC9A-C43F34F5DD5B}"/>
              </a:ext>
            </a:extLst>
          </p:cNvPr>
          <p:cNvSpPr txBox="1">
            <a:spLocks/>
          </p:cNvSpPr>
          <p:nvPr/>
        </p:nvSpPr>
        <p:spPr>
          <a:xfrm>
            <a:off x="1599034" y="4172837"/>
            <a:ext cx="7544966" cy="38867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en-US" altLang="ja-JP" sz="2400" dirty="0">
              <a:latin typeface="FOT-筑紫A丸ゴシック Std R" panose="02020400000000000000" pitchFamily="18" charset="-128"/>
              <a:ea typeface="FOT-筑紫A丸ゴシック Std R" panose="02020400000000000000" pitchFamily="18" charset="-128"/>
            </a:endParaRPr>
          </a:p>
          <a:p>
            <a:pPr marL="0" indent="0">
              <a:buNone/>
            </a:pPr>
            <a:r>
              <a:rPr lang="ja-JP" altLang="en-US" sz="2400" dirty="0">
                <a:latin typeface="FOT-ユールカ Std UB" panose="02020A00000000000000" pitchFamily="18" charset="-128"/>
                <a:ea typeface="FOT-ユールカ Std UB" panose="02020A00000000000000" pitchFamily="18" charset="-128"/>
              </a:rPr>
              <a:t>１．</a:t>
            </a:r>
            <a:r>
              <a:rPr lang="en-US" altLang="ja-JP" sz="2400" dirty="0">
                <a:latin typeface="FOT-ユールカ Std UB" panose="02020A00000000000000" pitchFamily="18" charset="-128"/>
                <a:ea typeface="FOT-ユールカ Std UB" panose="02020A00000000000000" pitchFamily="18" charset="-128"/>
              </a:rPr>
              <a:t>A</a:t>
            </a:r>
            <a:r>
              <a:rPr lang="ja-JP" altLang="en-US" sz="2400" dirty="0">
                <a:latin typeface="FOT-ユールカ Std UB" panose="02020A00000000000000" pitchFamily="18" charset="-128"/>
                <a:ea typeface="FOT-ユールカ Std UB" panose="02020A00000000000000" pitchFamily="18" charset="-128"/>
              </a:rPr>
              <a:t>の部分</a:t>
            </a:r>
            <a:endParaRPr lang="en-US" altLang="ja-JP" sz="2400" dirty="0">
              <a:latin typeface="FOT-ユールカ Std UB" panose="02020A00000000000000" pitchFamily="18" charset="-128"/>
              <a:ea typeface="FOT-ユールカ Std UB" panose="02020A00000000000000" pitchFamily="18" charset="-128"/>
            </a:endParaRPr>
          </a:p>
          <a:p>
            <a:pPr marL="0" indent="0">
              <a:buNone/>
            </a:pPr>
            <a:r>
              <a:rPr lang="ja-JP" altLang="en-US" sz="2400" dirty="0">
                <a:latin typeface="FOT-筑紫A丸ゴシック Std R" panose="02020400000000000000" pitchFamily="18" charset="-128"/>
                <a:ea typeface="FOT-筑紫A丸ゴシック Std R" panose="02020400000000000000" pitchFamily="18" charset="-128"/>
              </a:rPr>
              <a:t>　・市民自体が関市の魅力を知らない</a:t>
            </a:r>
            <a:endParaRPr lang="en-US" altLang="ja-JP" sz="2400" dirty="0">
              <a:latin typeface="FOT-筑紫A丸ゴシック Std R" panose="02020400000000000000" pitchFamily="18" charset="-128"/>
              <a:ea typeface="FOT-筑紫A丸ゴシック Std R" panose="02020400000000000000" pitchFamily="18" charset="-128"/>
            </a:endParaRPr>
          </a:p>
          <a:p>
            <a:pPr marL="0" indent="0">
              <a:buNone/>
            </a:pPr>
            <a:r>
              <a:rPr lang="ja-JP" altLang="en-US" sz="2400" dirty="0">
                <a:latin typeface="FOT-筑紫A丸ゴシック Std R" panose="02020400000000000000" pitchFamily="18" charset="-128"/>
                <a:ea typeface="FOT-筑紫A丸ゴシック Std R" panose="02020400000000000000" pitchFamily="18" charset="-128"/>
              </a:rPr>
              <a:t>　・関市が良いという自覚がない</a:t>
            </a: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4108E5A-1053-43E7-A053-868B54CA1890}"/>
              </a:ext>
            </a:extLst>
          </p:cNvPr>
          <p:cNvSpPr/>
          <p:nvPr/>
        </p:nvSpPr>
        <p:spPr>
          <a:xfrm>
            <a:off x="2416629" y="2836506"/>
            <a:ext cx="2155371" cy="1494614"/>
          </a:xfrm>
          <a:prstGeom prst="rect">
            <a:avLst/>
          </a:prstGeom>
          <a:noFill/>
          <a:ln w="1270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142040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字幕 2">
            <a:extLst>
              <a:ext uri="{FF2B5EF4-FFF2-40B4-BE49-F238E27FC236}">
                <a16:creationId xmlns:a16="http://schemas.microsoft.com/office/drawing/2014/main" id="{A7D7132C-3FCE-45B6-8336-3B58C557429D}"/>
              </a:ext>
            </a:extLst>
          </p:cNvPr>
          <p:cNvSpPr txBox="1">
            <a:spLocks/>
          </p:cNvSpPr>
          <p:nvPr/>
        </p:nvSpPr>
        <p:spPr>
          <a:xfrm>
            <a:off x="74648" y="-46653"/>
            <a:ext cx="3433667" cy="7091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1600" b="1" dirty="0">
                <a:highlight>
                  <a:srgbClr val="FFFF00"/>
                </a:highlight>
                <a:latin typeface="FOT-筑紫A丸ゴシック Std R" panose="02020400000000000000" pitchFamily="18" charset="-128"/>
                <a:ea typeface="FOT-筑紫A丸ゴシック Std R" panose="02020400000000000000" pitchFamily="18" charset="-128"/>
              </a:rPr>
              <a:t>チーム「観光」</a:t>
            </a:r>
            <a:r>
              <a:rPr lang="en-US" altLang="ja-JP" sz="1600" b="1" dirty="0">
                <a:highlight>
                  <a:srgbClr val="FFFF00"/>
                </a:highlight>
                <a:latin typeface="FOT-筑紫A丸ゴシック Std R" panose="02020400000000000000" pitchFamily="18" charset="-128"/>
                <a:ea typeface="FOT-筑紫A丸ゴシック Std R" panose="02020400000000000000" pitchFamily="18" charset="-128"/>
              </a:rPr>
              <a:t>2021</a:t>
            </a:r>
            <a:r>
              <a:rPr lang="ja-JP" altLang="en-US" sz="1600" b="1" dirty="0">
                <a:highlight>
                  <a:srgbClr val="FFFF00"/>
                </a:highlight>
                <a:latin typeface="FOT-筑紫A丸ゴシック Std R" panose="02020400000000000000" pitchFamily="18" charset="-128"/>
                <a:ea typeface="FOT-筑紫A丸ゴシック Std R" panose="02020400000000000000" pitchFamily="18" charset="-128"/>
              </a:rPr>
              <a:t>年</a:t>
            </a:r>
          </a:p>
        </p:txBody>
      </p:sp>
      <p:sp>
        <p:nvSpPr>
          <p:cNvPr id="8" name="タイトル 1">
            <a:extLst>
              <a:ext uri="{FF2B5EF4-FFF2-40B4-BE49-F238E27FC236}">
                <a16:creationId xmlns:a16="http://schemas.microsoft.com/office/drawing/2014/main" id="{85BF0114-C363-4CE0-A566-EE1DF8C30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846648"/>
          </a:xfrm>
        </p:spPr>
        <p:txBody>
          <a:bodyPr>
            <a:normAutofit/>
          </a:bodyPr>
          <a:lstStyle/>
          <a:p>
            <a:pPr algn="ctr"/>
            <a:r>
              <a:rPr kumimoji="1" lang="ja-JP" altLang="en-US" sz="3200" b="1" dirty="0">
                <a:latin typeface="FOT-筑紫A丸ゴシック Std R" panose="02020400000000000000" pitchFamily="18" charset="-128"/>
                <a:ea typeface="FOT-筑紫A丸ゴシック Std R" panose="02020400000000000000" pitchFamily="18" charset="-128"/>
              </a:rPr>
              <a:t>段階ごとの課題は？②</a:t>
            </a:r>
          </a:p>
        </p:txBody>
      </p:sp>
      <p:sp>
        <p:nvSpPr>
          <p:cNvPr id="9" name="コンテンツ プレースホルダー 2">
            <a:extLst>
              <a:ext uri="{FF2B5EF4-FFF2-40B4-BE49-F238E27FC236}">
                <a16:creationId xmlns:a16="http://schemas.microsoft.com/office/drawing/2014/main" id="{A5176367-4C76-4B33-AC9A-C43F34F5DD5B}"/>
              </a:ext>
            </a:extLst>
          </p:cNvPr>
          <p:cNvSpPr txBox="1">
            <a:spLocks/>
          </p:cNvSpPr>
          <p:nvPr/>
        </p:nvSpPr>
        <p:spPr>
          <a:xfrm>
            <a:off x="1599034" y="4172838"/>
            <a:ext cx="5548215" cy="149461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en-US" altLang="ja-JP" sz="2400" dirty="0">
              <a:latin typeface="FOT-筑紫A丸ゴシック Std R" panose="02020400000000000000" pitchFamily="18" charset="-128"/>
              <a:ea typeface="FOT-筑紫A丸ゴシック Std R" panose="02020400000000000000" pitchFamily="18" charset="-128"/>
            </a:endParaRPr>
          </a:p>
          <a:p>
            <a:pPr marL="0" indent="0">
              <a:buNone/>
            </a:pPr>
            <a:r>
              <a:rPr lang="ja-JP" altLang="en-US" sz="2400" dirty="0">
                <a:latin typeface="FOT-ユールカ Std UB" panose="02020A00000000000000" pitchFamily="18" charset="-128"/>
                <a:ea typeface="FOT-ユールカ Std UB" panose="02020A00000000000000" pitchFamily="18" charset="-128"/>
              </a:rPr>
              <a:t>２．</a:t>
            </a:r>
            <a:r>
              <a:rPr lang="en-US" altLang="ja-JP" sz="2400" dirty="0">
                <a:latin typeface="FOT-ユールカ Std UB" panose="02020A00000000000000" pitchFamily="18" charset="-128"/>
                <a:ea typeface="FOT-ユールカ Std UB" panose="02020A00000000000000" pitchFamily="18" charset="-128"/>
              </a:rPr>
              <a:t>A</a:t>
            </a:r>
            <a:r>
              <a:rPr lang="ja-JP" altLang="en-US" sz="2400" dirty="0">
                <a:latin typeface="FOT-ユールカ Std UB" panose="02020A00000000000000" pitchFamily="18" charset="-128"/>
                <a:ea typeface="FOT-ユールカ Std UB" panose="02020A00000000000000" pitchFamily="18" charset="-128"/>
              </a:rPr>
              <a:t>の部分</a:t>
            </a:r>
            <a:endParaRPr lang="ja-JP" altLang="en-US" sz="2400" dirty="0">
              <a:latin typeface="FOT-筑紫A丸ゴシック Std R" panose="02020400000000000000" pitchFamily="18" charset="-128"/>
              <a:ea typeface="FOT-筑紫A丸ゴシック Std R" panose="02020400000000000000" pitchFamily="18" charset="-128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682CBD98-6B91-4B47-BFB4-96D5E6E833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1085" y="4504361"/>
            <a:ext cx="2111361" cy="2180775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AA508501-D869-4D35-86FB-1AFDC3F88C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2446" y="4504361"/>
            <a:ext cx="2840965" cy="2177704"/>
          </a:xfrm>
          <a:prstGeom prst="rect">
            <a:avLst/>
          </a:prstGeom>
        </p:spPr>
      </p:pic>
      <p:sp>
        <p:nvSpPr>
          <p:cNvPr id="13" name="コンテンツ プレースホルダー 2">
            <a:extLst>
              <a:ext uri="{FF2B5EF4-FFF2-40B4-BE49-F238E27FC236}">
                <a16:creationId xmlns:a16="http://schemas.microsoft.com/office/drawing/2014/main" id="{8B469464-9624-4F6C-9DA7-4EE97F1BDBD9}"/>
              </a:ext>
            </a:extLst>
          </p:cNvPr>
          <p:cNvSpPr txBox="1">
            <a:spLocks/>
          </p:cNvSpPr>
          <p:nvPr/>
        </p:nvSpPr>
        <p:spPr>
          <a:xfrm>
            <a:off x="774634" y="4741758"/>
            <a:ext cx="7544966" cy="38867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en-US" altLang="ja-JP" sz="2400" dirty="0">
              <a:latin typeface="FOT-筑紫A丸ゴシック Std R" panose="02020400000000000000" pitchFamily="18" charset="-128"/>
              <a:ea typeface="FOT-筑紫A丸ゴシック Std R" panose="02020400000000000000" pitchFamily="18" charset="-128"/>
            </a:endParaRPr>
          </a:p>
          <a:p>
            <a:pPr marL="0" indent="0">
              <a:buNone/>
            </a:pPr>
            <a:r>
              <a:rPr lang="ja-JP" altLang="en-US" sz="2400" dirty="0">
                <a:latin typeface="FOT-筑紫A丸ゴシック Std R" panose="02020400000000000000" pitchFamily="18" charset="-128"/>
                <a:ea typeface="FOT-筑紫A丸ゴシック Std R" panose="02020400000000000000" pitchFamily="18" charset="-128"/>
              </a:rPr>
              <a:t>・取りに行きたいと</a:t>
            </a:r>
            <a:endParaRPr lang="en-US" altLang="ja-JP" sz="2400" dirty="0">
              <a:latin typeface="FOT-筑紫A丸ゴシック Std R" panose="02020400000000000000" pitchFamily="18" charset="-128"/>
              <a:ea typeface="FOT-筑紫A丸ゴシック Std R" panose="02020400000000000000" pitchFamily="18" charset="-128"/>
            </a:endParaRPr>
          </a:p>
          <a:p>
            <a:pPr marL="0" indent="0">
              <a:buNone/>
            </a:pPr>
            <a:r>
              <a:rPr lang="ja-JP" altLang="en-US" sz="2400" dirty="0">
                <a:latin typeface="FOT-筑紫A丸ゴシック Std R" panose="02020400000000000000" pitchFamily="18" charset="-128"/>
                <a:ea typeface="FOT-筑紫A丸ゴシック Std R" panose="02020400000000000000" pitchFamily="18" charset="-128"/>
              </a:rPr>
              <a:t>　思える情報がない</a:t>
            </a: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86C49053-360C-42EB-AB7C-83E10034D5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6629" y="1211775"/>
            <a:ext cx="4518448" cy="3137161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91E140B4-72C2-43D1-BFC9-EC42B1497BCE}"/>
              </a:ext>
            </a:extLst>
          </p:cNvPr>
          <p:cNvSpPr/>
          <p:nvPr/>
        </p:nvSpPr>
        <p:spPr>
          <a:xfrm>
            <a:off x="2416629" y="2836506"/>
            <a:ext cx="2155371" cy="1494614"/>
          </a:xfrm>
          <a:prstGeom prst="rect">
            <a:avLst/>
          </a:prstGeom>
          <a:noFill/>
          <a:ln w="1270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750749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字幕 2">
            <a:extLst>
              <a:ext uri="{FF2B5EF4-FFF2-40B4-BE49-F238E27FC236}">
                <a16:creationId xmlns:a16="http://schemas.microsoft.com/office/drawing/2014/main" id="{A7D7132C-3FCE-45B6-8336-3B58C557429D}"/>
              </a:ext>
            </a:extLst>
          </p:cNvPr>
          <p:cNvSpPr txBox="1">
            <a:spLocks/>
          </p:cNvSpPr>
          <p:nvPr/>
        </p:nvSpPr>
        <p:spPr>
          <a:xfrm>
            <a:off x="74648" y="-46653"/>
            <a:ext cx="3433667" cy="7091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1600" b="1" dirty="0">
                <a:highlight>
                  <a:srgbClr val="FFFF00"/>
                </a:highlight>
                <a:latin typeface="FOT-筑紫A丸ゴシック Std R" panose="02020400000000000000" pitchFamily="18" charset="-128"/>
                <a:ea typeface="FOT-筑紫A丸ゴシック Std R" panose="02020400000000000000" pitchFamily="18" charset="-128"/>
              </a:rPr>
              <a:t>チーム「観光」</a:t>
            </a:r>
            <a:r>
              <a:rPr lang="en-US" altLang="ja-JP" sz="1600" b="1" dirty="0">
                <a:highlight>
                  <a:srgbClr val="FFFF00"/>
                </a:highlight>
                <a:latin typeface="FOT-筑紫A丸ゴシック Std R" panose="02020400000000000000" pitchFamily="18" charset="-128"/>
                <a:ea typeface="FOT-筑紫A丸ゴシック Std R" panose="02020400000000000000" pitchFamily="18" charset="-128"/>
              </a:rPr>
              <a:t>2021</a:t>
            </a:r>
            <a:r>
              <a:rPr lang="ja-JP" altLang="en-US" sz="1600" b="1" dirty="0">
                <a:highlight>
                  <a:srgbClr val="FFFF00"/>
                </a:highlight>
                <a:latin typeface="FOT-筑紫A丸ゴシック Std R" panose="02020400000000000000" pitchFamily="18" charset="-128"/>
                <a:ea typeface="FOT-筑紫A丸ゴシック Std R" panose="02020400000000000000" pitchFamily="18" charset="-128"/>
              </a:rPr>
              <a:t>年</a:t>
            </a:r>
          </a:p>
        </p:txBody>
      </p:sp>
      <p:sp>
        <p:nvSpPr>
          <p:cNvPr id="8" name="タイトル 1">
            <a:extLst>
              <a:ext uri="{FF2B5EF4-FFF2-40B4-BE49-F238E27FC236}">
                <a16:creationId xmlns:a16="http://schemas.microsoft.com/office/drawing/2014/main" id="{85BF0114-C363-4CE0-A566-EE1DF8C30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846648"/>
          </a:xfrm>
        </p:spPr>
        <p:txBody>
          <a:bodyPr>
            <a:normAutofit/>
          </a:bodyPr>
          <a:lstStyle/>
          <a:p>
            <a:pPr algn="ctr"/>
            <a:r>
              <a:rPr kumimoji="1" lang="ja-JP" altLang="en-US" sz="3200" b="1" dirty="0">
                <a:latin typeface="FOT-筑紫A丸ゴシック Std R" panose="02020400000000000000" pitchFamily="18" charset="-128"/>
                <a:ea typeface="FOT-筑紫A丸ゴシック Std R" panose="02020400000000000000" pitchFamily="18" charset="-128"/>
              </a:rPr>
              <a:t>段階ごとの課題は？③</a:t>
            </a:r>
          </a:p>
        </p:txBody>
      </p:sp>
      <p:sp>
        <p:nvSpPr>
          <p:cNvPr id="9" name="コンテンツ プレースホルダー 2">
            <a:extLst>
              <a:ext uri="{FF2B5EF4-FFF2-40B4-BE49-F238E27FC236}">
                <a16:creationId xmlns:a16="http://schemas.microsoft.com/office/drawing/2014/main" id="{A5176367-4C76-4B33-AC9A-C43F34F5DD5B}"/>
              </a:ext>
            </a:extLst>
          </p:cNvPr>
          <p:cNvSpPr txBox="1">
            <a:spLocks/>
          </p:cNvSpPr>
          <p:nvPr/>
        </p:nvSpPr>
        <p:spPr>
          <a:xfrm>
            <a:off x="1599034" y="4172837"/>
            <a:ext cx="7544966" cy="38867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en-US" altLang="ja-JP" sz="2400" dirty="0">
              <a:latin typeface="FOT-筑紫A丸ゴシック Std R" panose="02020400000000000000" pitchFamily="18" charset="-128"/>
              <a:ea typeface="FOT-筑紫A丸ゴシック Std R" panose="02020400000000000000" pitchFamily="18" charset="-128"/>
            </a:endParaRPr>
          </a:p>
          <a:p>
            <a:pPr marL="0" indent="0">
              <a:buNone/>
            </a:pPr>
            <a:r>
              <a:rPr lang="ja-JP" altLang="en-US" sz="2400" dirty="0">
                <a:latin typeface="FOT-ユールカ Std UB" panose="02020A00000000000000" pitchFamily="18" charset="-128"/>
                <a:ea typeface="FOT-ユールカ Std UB" panose="02020A00000000000000" pitchFamily="18" charset="-128"/>
              </a:rPr>
              <a:t>３．</a:t>
            </a:r>
            <a:r>
              <a:rPr lang="en-US" altLang="ja-JP" sz="2400" dirty="0">
                <a:latin typeface="FOT-ユールカ Std UB" panose="02020A00000000000000" pitchFamily="18" charset="-128"/>
                <a:ea typeface="FOT-ユールカ Std UB" panose="02020A00000000000000" pitchFamily="18" charset="-128"/>
              </a:rPr>
              <a:t>B</a:t>
            </a:r>
            <a:r>
              <a:rPr lang="ja-JP" altLang="en-US" sz="2400" dirty="0">
                <a:latin typeface="FOT-ユールカ Std UB" panose="02020A00000000000000" pitchFamily="18" charset="-128"/>
                <a:ea typeface="FOT-ユールカ Std UB" panose="02020A00000000000000" pitchFamily="18" charset="-128"/>
              </a:rPr>
              <a:t>と</a:t>
            </a:r>
            <a:r>
              <a:rPr lang="en-US" altLang="ja-JP" sz="2400" dirty="0">
                <a:latin typeface="FOT-ユールカ Std UB" panose="02020A00000000000000" pitchFamily="18" charset="-128"/>
                <a:ea typeface="FOT-ユールカ Std UB" panose="02020A00000000000000" pitchFamily="18" charset="-128"/>
              </a:rPr>
              <a:t>C</a:t>
            </a:r>
            <a:r>
              <a:rPr lang="ja-JP" altLang="en-US" sz="2400" dirty="0">
                <a:latin typeface="FOT-ユールカ Std UB" panose="02020A00000000000000" pitchFamily="18" charset="-128"/>
                <a:ea typeface="FOT-ユールカ Std UB" panose="02020A00000000000000" pitchFamily="18" charset="-128"/>
              </a:rPr>
              <a:t>の部分</a:t>
            </a:r>
            <a:endParaRPr lang="en-US" altLang="ja-JP" sz="2400" dirty="0">
              <a:latin typeface="FOT-ユールカ Std UB" panose="02020A00000000000000" pitchFamily="18" charset="-128"/>
              <a:ea typeface="FOT-ユールカ Std UB" panose="02020A00000000000000" pitchFamily="18" charset="-128"/>
            </a:endParaRPr>
          </a:p>
          <a:p>
            <a:pPr marL="0" indent="0">
              <a:buNone/>
            </a:pPr>
            <a:r>
              <a:rPr lang="ja-JP" altLang="en-US" sz="2400" dirty="0">
                <a:latin typeface="FOT-筑紫A丸ゴシック Std R" panose="02020400000000000000" pitchFamily="18" charset="-128"/>
                <a:ea typeface="FOT-筑紫A丸ゴシック Std R" panose="02020400000000000000" pitchFamily="18" charset="-128"/>
              </a:rPr>
              <a:t>　・市民が発信する手段が分からない</a:t>
            </a:r>
            <a:endParaRPr lang="en-US" altLang="ja-JP" sz="2400" dirty="0">
              <a:latin typeface="FOT-筑紫A丸ゴシック Std R" panose="02020400000000000000" pitchFamily="18" charset="-128"/>
              <a:ea typeface="FOT-筑紫A丸ゴシック Std R" panose="02020400000000000000" pitchFamily="18" charset="-128"/>
            </a:endParaRPr>
          </a:p>
          <a:p>
            <a:pPr marL="0" indent="0">
              <a:buNone/>
            </a:pPr>
            <a:r>
              <a:rPr lang="ja-JP" altLang="en-US" sz="2400" dirty="0">
                <a:latin typeface="FOT-筑紫A丸ゴシック Std R" panose="02020400000000000000" pitchFamily="18" charset="-128"/>
                <a:ea typeface="FOT-筑紫A丸ゴシック Std R" panose="02020400000000000000" pitchFamily="18" charset="-128"/>
              </a:rPr>
              <a:t>　・発信の場がない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215048BF-8A90-4AB7-AFA5-8027C86345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6629" y="1211775"/>
            <a:ext cx="4518448" cy="3137161"/>
          </a:xfrm>
          <a:prstGeom prst="rect">
            <a:avLst/>
          </a:prstGeom>
        </p:spPr>
      </p:pic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43A2BDDF-7719-4C37-8FE6-9590904AEE0E}"/>
              </a:ext>
            </a:extLst>
          </p:cNvPr>
          <p:cNvSpPr/>
          <p:nvPr/>
        </p:nvSpPr>
        <p:spPr>
          <a:xfrm>
            <a:off x="2416629" y="1211775"/>
            <a:ext cx="4518448" cy="1593955"/>
          </a:xfrm>
          <a:prstGeom prst="rect">
            <a:avLst/>
          </a:prstGeom>
          <a:noFill/>
          <a:ln w="1270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460023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C1ABD1A-D000-4A40-90D5-07DB6E6922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30444"/>
            <a:ext cx="7886700" cy="846648"/>
          </a:xfrm>
        </p:spPr>
        <p:txBody>
          <a:bodyPr>
            <a:normAutofit/>
          </a:bodyPr>
          <a:lstStyle/>
          <a:p>
            <a:pPr algn="ctr"/>
            <a:r>
              <a:rPr lang="ja-JP" altLang="en-US" sz="3200" b="1" dirty="0">
                <a:latin typeface="FOT-筑紫A丸ゴシック Std R" panose="02020400000000000000" pitchFamily="18" charset="-128"/>
                <a:ea typeface="FOT-筑紫A丸ゴシック Std R" panose="02020400000000000000" pitchFamily="18" charset="-128"/>
              </a:rPr>
              <a:t>段階ごとに整理した上で、課題決定へ</a:t>
            </a:r>
            <a:endParaRPr kumimoji="1" lang="ja-JP" altLang="en-US" sz="3200" b="1" dirty="0">
              <a:latin typeface="FOT-筑紫A丸ゴシック Std R" panose="02020400000000000000" pitchFamily="18" charset="-128"/>
              <a:ea typeface="FOT-筑紫A丸ゴシック Std R" panose="02020400000000000000" pitchFamily="18" charset="-128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1A89F51-A571-4FAB-91E8-70CDFA1929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71" y="5552762"/>
            <a:ext cx="9354233" cy="569505"/>
          </a:xfrm>
        </p:spPr>
        <p:txBody>
          <a:bodyPr anchor="t">
            <a:noAutofit/>
          </a:bodyPr>
          <a:lstStyle/>
          <a:p>
            <a:pPr marL="0" indent="0" algn="ctr">
              <a:buNone/>
            </a:pPr>
            <a:r>
              <a:rPr kumimoji="1" lang="ja-JP" altLang="en-US" dirty="0">
                <a:latin typeface="FOT-ユールカ Std UB" panose="02020A00000000000000" pitchFamily="18" charset="-128"/>
                <a:ea typeface="FOT-ユールカ Std UB" panose="02020A00000000000000" pitchFamily="18" charset="-128"/>
              </a:rPr>
              <a:t>「市民が関の魅力を市外の人に発信できていない」</a:t>
            </a:r>
          </a:p>
        </p:txBody>
      </p:sp>
      <p:sp>
        <p:nvSpPr>
          <p:cNvPr id="6" name="字幕 2">
            <a:extLst>
              <a:ext uri="{FF2B5EF4-FFF2-40B4-BE49-F238E27FC236}">
                <a16:creationId xmlns:a16="http://schemas.microsoft.com/office/drawing/2014/main" id="{7C3CFF41-F983-437D-A952-37BCB8D1E1C7}"/>
              </a:ext>
            </a:extLst>
          </p:cNvPr>
          <p:cNvSpPr txBox="1">
            <a:spLocks/>
          </p:cNvSpPr>
          <p:nvPr/>
        </p:nvSpPr>
        <p:spPr>
          <a:xfrm>
            <a:off x="74648" y="-46653"/>
            <a:ext cx="3433667" cy="7091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1600" b="1" dirty="0">
                <a:highlight>
                  <a:srgbClr val="FFFF00"/>
                </a:highlight>
                <a:latin typeface="FOT-筑紫A丸ゴシック Std R" panose="02020400000000000000" pitchFamily="18" charset="-128"/>
                <a:ea typeface="FOT-筑紫A丸ゴシック Std R" panose="02020400000000000000" pitchFamily="18" charset="-128"/>
              </a:rPr>
              <a:t>チーム「観光」</a:t>
            </a:r>
            <a:r>
              <a:rPr lang="en-US" altLang="ja-JP" sz="1600" b="1" dirty="0">
                <a:highlight>
                  <a:srgbClr val="FFFF00"/>
                </a:highlight>
                <a:latin typeface="FOT-筑紫A丸ゴシック Std R" panose="02020400000000000000" pitchFamily="18" charset="-128"/>
                <a:ea typeface="FOT-筑紫A丸ゴシック Std R" panose="02020400000000000000" pitchFamily="18" charset="-128"/>
              </a:rPr>
              <a:t>2021</a:t>
            </a:r>
            <a:r>
              <a:rPr lang="ja-JP" altLang="en-US" sz="1600" b="1" dirty="0">
                <a:highlight>
                  <a:srgbClr val="FFFF00"/>
                </a:highlight>
                <a:latin typeface="FOT-筑紫A丸ゴシック Std R" panose="02020400000000000000" pitchFamily="18" charset="-128"/>
                <a:ea typeface="FOT-筑紫A丸ゴシック Std R" panose="02020400000000000000" pitchFamily="18" charset="-128"/>
              </a:rPr>
              <a:t>年</a:t>
            </a:r>
          </a:p>
        </p:txBody>
      </p:sp>
      <p:sp>
        <p:nvSpPr>
          <p:cNvPr id="9" name="コンテンツ プレースホルダー 2">
            <a:extLst>
              <a:ext uri="{FF2B5EF4-FFF2-40B4-BE49-F238E27FC236}">
                <a16:creationId xmlns:a16="http://schemas.microsoft.com/office/drawing/2014/main" id="{BC8671B8-0F6F-4E53-9298-96FFC2C8FC58}"/>
              </a:ext>
            </a:extLst>
          </p:cNvPr>
          <p:cNvSpPr txBox="1">
            <a:spLocks/>
          </p:cNvSpPr>
          <p:nvPr/>
        </p:nvSpPr>
        <p:spPr>
          <a:xfrm>
            <a:off x="4232966" y="1520639"/>
            <a:ext cx="5073961" cy="254528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000" dirty="0">
                <a:latin typeface="FOT-筑紫A丸ゴシック Std R" panose="02020400000000000000" pitchFamily="18" charset="-128"/>
                <a:ea typeface="FOT-筑紫A丸ゴシック Std R" panose="02020400000000000000" pitchFamily="18" charset="-128"/>
              </a:rPr>
              <a:t>・市民自体が関市の魅力を知らない</a:t>
            </a:r>
            <a:endParaRPr lang="en-US" altLang="ja-JP" sz="2000" dirty="0">
              <a:latin typeface="FOT-筑紫A丸ゴシック Std R" panose="02020400000000000000" pitchFamily="18" charset="-128"/>
              <a:ea typeface="FOT-筑紫A丸ゴシック Std R" panose="02020400000000000000" pitchFamily="18" charset="-128"/>
            </a:endParaRPr>
          </a:p>
          <a:p>
            <a:pPr marL="0" indent="0">
              <a:buNone/>
            </a:pPr>
            <a:r>
              <a:rPr lang="ja-JP" altLang="en-US" sz="2000" dirty="0">
                <a:latin typeface="FOT-筑紫A丸ゴシック Std R" panose="02020400000000000000" pitchFamily="18" charset="-128"/>
                <a:ea typeface="FOT-筑紫A丸ゴシック Std R" panose="02020400000000000000" pitchFamily="18" charset="-128"/>
              </a:rPr>
              <a:t>・関市が良いという自覚がない</a:t>
            </a:r>
            <a:endParaRPr lang="en-US" altLang="ja-JP" sz="2000" dirty="0">
              <a:latin typeface="FOT-筑紫A丸ゴシック Std R" panose="02020400000000000000" pitchFamily="18" charset="-128"/>
              <a:ea typeface="FOT-筑紫A丸ゴシック Std R" panose="02020400000000000000" pitchFamily="18" charset="-128"/>
            </a:endParaRPr>
          </a:p>
          <a:p>
            <a:pPr marL="0" indent="0">
              <a:buNone/>
            </a:pPr>
            <a:r>
              <a:rPr lang="ja-JP" altLang="en-US" sz="2000" dirty="0">
                <a:latin typeface="FOT-筑紫A丸ゴシック Std R" panose="02020400000000000000" pitchFamily="18" charset="-128"/>
                <a:ea typeface="FOT-筑紫A丸ゴシック Std R" panose="02020400000000000000" pitchFamily="18" charset="-128"/>
              </a:rPr>
              <a:t>・取りに行きたいと思える情報がない</a:t>
            </a:r>
          </a:p>
          <a:p>
            <a:pPr marL="0" indent="0">
              <a:buNone/>
            </a:pPr>
            <a:r>
              <a:rPr lang="ja-JP" altLang="en-US" sz="2000" dirty="0">
                <a:latin typeface="FOT-筑紫A丸ゴシック Std R" panose="02020400000000000000" pitchFamily="18" charset="-128"/>
                <a:ea typeface="FOT-筑紫A丸ゴシック Std R" panose="02020400000000000000" pitchFamily="18" charset="-128"/>
              </a:rPr>
              <a:t>・市民が発信する手段が分からない</a:t>
            </a:r>
            <a:endParaRPr lang="en-US" altLang="ja-JP" sz="2000" dirty="0">
              <a:latin typeface="FOT-筑紫A丸ゴシック Std R" panose="02020400000000000000" pitchFamily="18" charset="-128"/>
              <a:ea typeface="FOT-筑紫A丸ゴシック Std R" panose="02020400000000000000" pitchFamily="18" charset="-128"/>
            </a:endParaRPr>
          </a:p>
          <a:p>
            <a:pPr marL="0" indent="0">
              <a:buNone/>
            </a:pPr>
            <a:r>
              <a:rPr lang="ja-JP" altLang="en-US" sz="2000" dirty="0">
                <a:latin typeface="FOT-筑紫A丸ゴシック Std R" panose="02020400000000000000" pitchFamily="18" charset="-128"/>
                <a:ea typeface="FOT-筑紫A丸ゴシック Std R" panose="02020400000000000000" pitchFamily="18" charset="-128"/>
              </a:rPr>
              <a:t>・発信の場がない</a:t>
            </a:r>
          </a:p>
        </p:txBody>
      </p:sp>
      <p:sp>
        <p:nvSpPr>
          <p:cNvPr id="11" name="矢印: 上 10">
            <a:extLst>
              <a:ext uri="{FF2B5EF4-FFF2-40B4-BE49-F238E27FC236}">
                <a16:creationId xmlns:a16="http://schemas.microsoft.com/office/drawing/2014/main" id="{381657C7-86AD-41C0-8DEA-BB25F86857F8}"/>
              </a:ext>
            </a:extLst>
          </p:cNvPr>
          <p:cNvSpPr/>
          <p:nvPr/>
        </p:nvSpPr>
        <p:spPr>
          <a:xfrm rot="10800000">
            <a:off x="3925055" y="3944576"/>
            <a:ext cx="1042549" cy="1271193"/>
          </a:xfrm>
          <a:prstGeom prst="upArrow">
            <a:avLst>
              <a:gd name="adj1" fmla="val 38571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CD5FB680-EADD-4A5D-8AF7-4C1DA7DE67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744" y="1319748"/>
            <a:ext cx="3699222" cy="256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5674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C1ABD1A-D000-4A40-90D5-07DB6E6922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708" y="365126"/>
            <a:ext cx="4815129" cy="1325563"/>
          </a:xfrm>
        </p:spPr>
        <p:txBody>
          <a:bodyPr>
            <a:normAutofit/>
          </a:bodyPr>
          <a:lstStyle/>
          <a:p>
            <a:r>
              <a:rPr kumimoji="1" lang="en-US" altLang="ja-JP" sz="3200" b="1" dirty="0">
                <a:latin typeface="FOT-筑紫A丸ゴシック Std R" panose="02020400000000000000" pitchFamily="18" charset="-128"/>
                <a:ea typeface="FOT-筑紫A丸ゴシック Std R" panose="02020400000000000000" pitchFamily="18" charset="-128"/>
              </a:rPr>
              <a:t>Ⅱ</a:t>
            </a:r>
            <a:r>
              <a:rPr kumimoji="1" lang="ja-JP" altLang="en-US" sz="3200" b="1" dirty="0">
                <a:latin typeface="FOT-筑紫A丸ゴシック Std R" panose="02020400000000000000" pitchFamily="18" charset="-128"/>
                <a:ea typeface="FOT-筑紫A丸ゴシック Std R" panose="02020400000000000000" pitchFamily="18" charset="-128"/>
              </a:rPr>
              <a:t>　取り組んだ活動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1A89F51-A571-4FAB-91E8-70CDFA1929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682" y="1702871"/>
            <a:ext cx="7886700" cy="998803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kumimoji="1" lang="ja-JP" altLang="en-US" sz="2400" dirty="0">
                <a:latin typeface="FOT-ユールカ Std UB" panose="02020A00000000000000" pitchFamily="18" charset="-128"/>
                <a:ea typeface="FOT-ユールカ Std UB" panose="02020A00000000000000" pitchFamily="18" charset="-128"/>
              </a:rPr>
              <a:t>①アンケートの実施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1159B8F2-4B38-4936-B485-7EFF8A5144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3589" y="746620"/>
            <a:ext cx="4273703" cy="6021272"/>
          </a:xfrm>
          <a:prstGeom prst="rect">
            <a:avLst/>
          </a:prstGeom>
        </p:spPr>
      </p:pic>
      <p:sp>
        <p:nvSpPr>
          <p:cNvPr id="5" name="字幕 2">
            <a:extLst>
              <a:ext uri="{FF2B5EF4-FFF2-40B4-BE49-F238E27FC236}">
                <a16:creationId xmlns:a16="http://schemas.microsoft.com/office/drawing/2014/main" id="{50CDDBCB-D228-451D-BC81-34A44E477442}"/>
              </a:ext>
            </a:extLst>
          </p:cNvPr>
          <p:cNvSpPr txBox="1">
            <a:spLocks/>
          </p:cNvSpPr>
          <p:nvPr/>
        </p:nvSpPr>
        <p:spPr>
          <a:xfrm>
            <a:off x="74648" y="-46653"/>
            <a:ext cx="3433667" cy="7091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1600" b="1" dirty="0">
                <a:highlight>
                  <a:srgbClr val="FFFF00"/>
                </a:highlight>
                <a:latin typeface="FOT-筑紫A丸ゴシック Std R" panose="02020400000000000000" pitchFamily="18" charset="-128"/>
                <a:ea typeface="FOT-筑紫A丸ゴシック Std R" panose="02020400000000000000" pitchFamily="18" charset="-128"/>
              </a:rPr>
              <a:t>チーム「観光」</a:t>
            </a:r>
            <a:r>
              <a:rPr lang="en-US" altLang="ja-JP" sz="1600" b="1" dirty="0">
                <a:highlight>
                  <a:srgbClr val="FFFF00"/>
                </a:highlight>
                <a:latin typeface="FOT-筑紫A丸ゴシック Std R" panose="02020400000000000000" pitchFamily="18" charset="-128"/>
                <a:ea typeface="FOT-筑紫A丸ゴシック Std R" panose="02020400000000000000" pitchFamily="18" charset="-128"/>
              </a:rPr>
              <a:t>2021</a:t>
            </a:r>
            <a:r>
              <a:rPr lang="ja-JP" altLang="en-US" sz="1600" b="1" dirty="0">
                <a:highlight>
                  <a:srgbClr val="FFFF00"/>
                </a:highlight>
                <a:latin typeface="FOT-筑紫A丸ゴシック Std R" panose="02020400000000000000" pitchFamily="18" charset="-128"/>
                <a:ea typeface="FOT-筑紫A丸ゴシック Std R" panose="02020400000000000000" pitchFamily="18" charset="-128"/>
              </a:rPr>
              <a:t>年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7D35335B-4E11-4D50-922F-A48DEFF14C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3" b="2083"/>
          <a:stretch/>
        </p:blipFill>
        <p:spPr>
          <a:xfrm flipV="1">
            <a:off x="843827" y="2574233"/>
            <a:ext cx="3382617" cy="1828801"/>
          </a:xfrm>
          <a:prstGeom prst="rect">
            <a:avLst/>
          </a:prstGeom>
          <a:ln>
            <a:noFill/>
          </a:ln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0D03783F-30F4-461E-81F9-4CE9737D09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6" b="3745"/>
          <a:stretch/>
        </p:blipFill>
        <p:spPr>
          <a:xfrm rot="20831896" flipV="1">
            <a:off x="826168" y="4534591"/>
            <a:ext cx="3571010" cy="1808877"/>
          </a:xfrm>
          <a:prstGeom prst="rect">
            <a:avLst/>
          </a:prstGeom>
          <a:ln>
            <a:noFill/>
          </a:ln>
        </p:spPr>
      </p:pic>
      <p:sp>
        <p:nvSpPr>
          <p:cNvPr id="9" name="コンテンツ プレースホルダー 2">
            <a:extLst>
              <a:ext uri="{FF2B5EF4-FFF2-40B4-BE49-F238E27FC236}">
                <a16:creationId xmlns:a16="http://schemas.microsoft.com/office/drawing/2014/main" id="{28560165-B199-4AB1-9700-DF7D4504B119}"/>
              </a:ext>
            </a:extLst>
          </p:cNvPr>
          <p:cNvSpPr txBox="1">
            <a:spLocks/>
          </p:cNvSpPr>
          <p:nvPr/>
        </p:nvSpPr>
        <p:spPr>
          <a:xfrm>
            <a:off x="1275235" y="3073634"/>
            <a:ext cx="2319828" cy="99880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000" dirty="0">
                <a:latin typeface="FOT-筑紫A丸ゴシック Std R" panose="02020400000000000000" pitchFamily="18" charset="-128"/>
                <a:ea typeface="FOT-筑紫A丸ゴシック Std R" panose="02020400000000000000" pitchFamily="18" charset="-128"/>
              </a:rPr>
              <a:t>どこに遊びに</a:t>
            </a:r>
            <a:endParaRPr lang="en-US" altLang="ja-JP" sz="2000" dirty="0">
              <a:latin typeface="FOT-筑紫A丸ゴシック Std R" panose="02020400000000000000" pitchFamily="18" charset="-128"/>
              <a:ea typeface="FOT-筑紫A丸ゴシック Std R" panose="02020400000000000000" pitchFamily="18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000" dirty="0">
                <a:latin typeface="FOT-筑紫A丸ゴシック Std R" panose="02020400000000000000" pitchFamily="18" charset="-128"/>
                <a:ea typeface="FOT-筑紫A丸ゴシック Std R" panose="02020400000000000000" pitchFamily="18" charset="-128"/>
              </a:rPr>
              <a:t>出かけている？</a:t>
            </a:r>
          </a:p>
        </p:txBody>
      </p:sp>
      <p:sp>
        <p:nvSpPr>
          <p:cNvPr id="10" name="コンテンツ プレースホルダー 2">
            <a:extLst>
              <a:ext uri="{FF2B5EF4-FFF2-40B4-BE49-F238E27FC236}">
                <a16:creationId xmlns:a16="http://schemas.microsoft.com/office/drawing/2014/main" id="{C0F6D287-DDAB-4ED8-9F8C-2C4B9D09EBB4}"/>
              </a:ext>
            </a:extLst>
          </p:cNvPr>
          <p:cNvSpPr txBox="1">
            <a:spLocks/>
          </p:cNvSpPr>
          <p:nvPr/>
        </p:nvSpPr>
        <p:spPr>
          <a:xfrm>
            <a:off x="1414863" y="5039552"/>
            <a:ext cx="2319828" cy="99880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000" dirty="0">
                <a:latin typeface="FOT-筑紫A丸ゴシック Std R" panose="02020400000000000000" pitchFamily="18" charset="-128"/>
                <a:ea typeface="FOT-筑紫A丸ゴシック Std R" panose="02020400000000000000" pitchFamily="18" charset="-128"/>
              </a:rPr>
              <a:t>イベントや</a:t>
            </a:r>
            <a:endParaRPr lang="en-US" altLang="ja-JP" sz="2000" dirty="0">
              <a:latin typeface="FOT-筑紫A丸ゴシック Std R" panose="02020400000000000000" pitchFamily="18" charset="-128"/>
              <a:ea typeface="FOT-筑紫A丸ゴシック Std R" panose="02020400000000000000" pitchFamily="18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000" dirty="0">
                <a:latin typeface="FOT-筑紫A丸ゴシック Std R" panose="02020400000000000000" pitchFamily="18" charset="-128"/>
                <a:ea typeface="FOT-筑紫A丸ゴシック Std R" panose="02020400000000000000" pitchFamily="18" charset="-128"/>
              </a:rPr>
              <a:t>スポットの情報を</a:t>
            </a:r>
            <a:endParaRPr lang="en-US" altLang="ja-JP" sz="2000" dirty="0">
              <a:latin typeface="FOT-筑紫A丸ゴシック Std R" panose="02020400000000000000" pitchFamily="18" charset="-128"/>
              <a:ea typeface="FOT-筑紫A丸ゴシック Std R" panose="02020400000000000000" pitchFamily="18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000" dirty="0">
                <a:latin typeface="FOT-筑紫A丸ゴシック Std R" panose="02020400000000000000" pitchFamily="18" charset="-128"/>
                <a:ea typeface="FOT-筑紫A丸ゴシック Std R" panose="02020400000000000000" pitchFamily="18" charset="-128"/>
              </a:rPr>
              <a:t>何で入手？</a:t>
            </a:r>
          </a:p>
        </p:txBody>
      </p:sp>
    </p:spTree>
    <p:extLst>
      <p:ext uri="{BB962C8B-B14F-4D97-AF65-F5344CB8AC3E}">
        <p14:creationId xmlns:p14="http://schemas.microsoft.com/office/powerpoint/2010/main" val="8998068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1A89F51-A571-4FAB-91E8-70CDFA1929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9641" y="216329"/>
            <a:ext cx="7886700" cy="971668"/>
          </a:xfrm>
        </p:spPr>
        <p:txBody>
          <a:bodyPr anchor="t">
            <a:noAutofit/>
          </a:bodyPr>
          <a:lstStyle/>
          <a:p>
            <a:pPr marL="0" indent="0" algn="r">
              <a:buNone/>
            </a:pPr>
            <a:r>
              <a:rPr kumimoji="1" lang="ja-JP" altLang="en-US" sz="2600" dirty="0">
                <a:latin typeface="FOT-ユールカ Std UB" panose="02020A00000000000000" pitchFamily="18" charset="-128"/>
                <a:ea typeface="FOT-ユールカ Std UB" panose="02020A00000000000000" pitchFamily="18" charset="-128"/>
              </a:rPr>
              <a:t>②「再発見！関のいいとこマッピング」</a:t>
            </a:r>
            <a:endParaRPr kumimoji="1" lang="en-US" altLang="ja-JP" sz="2600" dirty="0">
              <a:latin typeface="FOT-ユールカ Std UB" panose="02020A00000000000000" pitchFamily="18" charset="-128"/>
              <a:ea typeface="FOT-ユールカ Std UB" panose="02020A00000000000000" pitchFamily="18" charset="-128"/>
            </a:endParaRPr>
          </a:p>
          <a:p>
            <a:pPr marL="0" indent="0" algn="r">
              <a:buNone/>
            </a:pPr>
            <a:r>
              <a:rPr kumimoji="1" lang="ja-JP" altLang="en-US" sz="2600" dirty="0">
                <a:latin typeface="FOT-ユールカ Std UB" panose="02020A00000000000000" pitchFamily="18" charset="-128"/>
                <a:ea typeface="FOT-ユールカ Std UB" panose="02020A00000000000000" pitchFamily="18" charset="-128"/>
              </a:rPr>
              <a:t>の実施</a:t>
            </a:r>
            <a:endParaRPr lang="en-US" altLang="ja-JP" sz="2600" dirty="0">
              <a:latin typeface="FOT-ユールカ Std UB" panose="02020A00000000000000" pitchFamily="18" charset="-128"/>
              <a:ea typeface="FOT-ユールカ Std UB" panose="02020A00000000000000" pitchFamily="18" charset="-128"/>
            </a:endParaRPr>
          </a:p>
          <a:p>
            <a:pPr marL="457200" indent="-457200" algn="r">
              <a:buAutoNum type="arabicPeriod"/>
            </a:pPr>
            <a:endParaRPr lang="en-US" altLang="ja-JP" sz="2600" dirty="0">
              <a:latin typeface="FOT-ユールカ Std UB" panose="02020A00000000000000" pitchFamily="18" charset="-128"/>
              <a:ea typeface="FOT-ユールカ Std UB" panose="02020A00000000000000" pitchFamily="18" charset="-128"/>
            </a:endParaRPr>
          </a:p>
          <a:p>
            <a:pPr marL="457200" indent="-457200" algn="r">
              <a:buAutoNum type="arabicPeriod"/>
            </a:pPr>
            <a:endParaRPr lang="en-US" altLang="ja-JP" sz="2600" dirty="0">
              <a:latin typeface="FOT-ユールカ Std UB" panose="02020A00000000000000" pitchFamily="18" charset="-128"/>
              <a:ea typeface="FOT-ユールカ Std UB" panose="02020A00000000000000" pitchFamily="18" charset="-128"/>
            </a:endParaRPr>
          </a:p>
          <a:p>
            <a:pPr marL="457200" indent="-457200" algn="r">
              <a:buAutoNum type="arabicPeriod"/>
            </a:pPr>
            <a:endParaRPr kumimoji="1" lang="en-US" altLang="ja-JP" sz="2600" dirty="0">
              <a:latin typeface="FOT-ユールカ Std UB" panose="02020A00000000000000" pitchFamily="18" charset="-128"/>
              <a:ea typeface="FOT-ユールカ Std UB" panose="02020A00000000000000" pitchFamily="18" charset="-128"/>
            </a:endParaRPr>
          </a:p>
          <a:p>
            <a:pPr marL="457200" indent="-457200" algn="r">
              <a:buAutoNum type="arabicPeriod"/>
            </a:pPr>
            <a:endParaRPr lang="en-US" altLang="ja-JP" sz="2600" dirty="0">
              <a:latin typeface="FOT-ユールカ Std UB" panose="02020A00000000000000" pitchFamily="18" charset="-128"/>
              <a:ea typeface="FOT-ユールカ Std UB" panose="02020A00000000000000" pitchFamily="18" charset="-128"/>
            </a:endParaRPr>
          </a:p>
          <a:p>
            <a:pPr marL="0" indent="0" algn="r">
              <a:buNone/>
            </a:pPr>
            <a:endParaRPr kumimoji="1" lang="ja-JP" altLang="en-US" sz="2600" dirty="0">
              <a:latin typeface="FOT-ユールカ Std UB" panose="02020A00000000000000" pitchFamily="18" charset="-128"/>
              <a:ea typeface="FOT-ユールカ Std UB" panose="02020A00000000000000" pitchFamily="18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B73EA49D-832C-4A9C-AD0F-F9DCF293F7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161" y="741851"/>
            <a:ext cx="2511373" cy="3550192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6EDC0736-175B-4B32-AB1A-060F0AC90B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0023" y="741851"/>
            <a:ext cx="2932430" cy="293243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4990F4C9-00AE-4105-8472-EB929EE6F7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2913" y="2645980"/>
            <a:ext cx="3223428" cy="1809409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FF3948F6-F680-4CAD-A28E-7D533D42D5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161" y="4455389"/>
            <a:ext cx="7253282" cy="2112751"/>
          </a:xfrm>
          <a:prstGeom prst="rect">
            <a:avLst/>
          </a:prstGeom>
        </p:spPr>
      </p:pic>
      <p:sp>
        <p:nvSpPr>
          <p:cNvPr id="7" name="字幕 2">
            <a:extLst>
              <a:ext uri="{FF2B5EF4-FFF2-40B4-BE49-F238E27FC236}">
                <a16:creationId xmlns:a16="http://schemas.microsoft.com/office/drawing/2014/main" id="{7D21EB68-9FFA-455E-9D97-5DBCA5603E0A}"/>
              </a:ext>
            </a:extLst>
          </p:cNvPr>
          <p:cNvSpPr txBox="1">
            <a:spLocks/>
          </p:cNvSpPr>
          <p:nvPr/>
        </p:nvSpPr>
        <p:spPr>
          <a:xfrm>
            <a:off x="74648" y="-46653"/>
            <a:ext cx="3433667" cy="7091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1600" b="1" dirty="0">
                <a:highlight>
                  <a:srgbClr val="FFFF00"/>
                </a:highlight>
                <a:latin typeface="FOT-筑紫A丸ゴシック Std R" panose="02020400000000000000" pitchFamily="18" charset="-128"/>
                <a:ea typeface="FOT-筑紫A丸ゴシック Std R" panose="02020400000000000000" pitchFamily="18" charset="-128"/>
              </a:rPr>
              <a:t>チーム「観光」</a:t>
            </a:r>
            <a:r>
              <a:rPr lang="en-US" altLang="ja-JP" sz="1600" b="1" dirty="0">
                <a:highlight>
                  <a:srgbClr val="FFFF00"/>
                </a:highlight>
                <a:latin typeface="FOT-筑紫A丸ゴシック Std R" panose="02020400000000000000" pitchFamily="18" charset="-128"/>
                <a:ea typeface="FOT-筑紫A丸ゴシック Std R" panose="02020400000000000000" pitchFamily="18" charset="-128"/>
              </a:rPr>
              <a:t>2021</a:t>
            </a:r>
            <a:r>
              <a:rPr lang="ja-JP" altLang="en-US" sz="1600" b="1" dirty="0">
                <a:highlight>
                  <a:srgbClr val="FFFF00"/>
                </a:highlight>
                <a:latin typeface="FOT-筑紫A丸ゴシック Std R" panose="02020400000000000000" pitchFamily="18" charset="-128"/>
                <a:ea typeface="FOT-筑紫A丸ゴシック Std R" panose="02020400000000000000" pitchFamily="18" charset="-128"/>
              </a:rPr>
              <a:t>年</a:t>
            </a:r>
          </a:p>
        </p:txBody>
      </p:sp>
    </p:spTree>
    <p:extLst>
      <p:ext uri="{BB962C8B-B14F-4D97-AF65-F5344CB8AC3E}">
        <p14:creationId xmlns:p14="http://schemas.microsoft.com/office/powerpoint/2010/main" val="42366072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2907</TotalTime>
  <Words>699</Words>
  <Application>Microsoft Office PowerPoint</Application>
  <PresentationFormat>画面に合わせる (4:3)</PresentationFormat>
  <Paragraphs>109</Paragraphs>
  <Slides>15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15</vt:i4>
      </vt:variant>
    </vt:vector>
  </HeadingPairs>
  <TitlesOfParts>
    <vt:vector size="21" baseType="lpstr">
      <vt:lpstr>Arial</vt:lpstr>
      <vt:lpstr>Calibri</vt:lpstr>
      <vt:lpstr>FOT-筑紫A丸ゴシック Std R</vt:lpstr>
      <vt:lpstr>FOT-ユールカ Std UB</vt:lpstr>
      <vt:lpstr>Calibri Light</vt:lpstr>
      <vt:lpstr>Office テーマ</vt:lpstr>
      <vt:lpstr>市民・行政が 関の魅力発信 に向けて 共に働きかける ために</vt:lpstr>
      <vt:lpstr>私たちが目指す関のまちづくり宣言</vt:lpstr>
      <vt:lpstr>I　取り組んだ課題</vt:lpstr>
      <vt:lpstr>段階ごとの課題は？①</vt:lpstr>
      <vt:lpstr>段階ごとの課題は？②</vt:lpstr>
      <vt:lpstr>段階ごとの課題は？③</vt:lpstr>
      <vt:lpstr>段階ごとに整理した上で、課題決定へ</vt:lpstr>
      <vt:lpstr>Ⅱ　取り組んだ活動</vt:lpstr>
      <vt:lpstr>PowerPoint プレゼンテーション</vt:lpstr>
      <vt:lpstr>Ⅳ　その成果と見えてきた課題①</vt:lpstr>
      <vt:lpstr>Ⅳ　その成果と見えてきた課題②</vt:lpstr>
      <vt:lpstr>Ⅳ　その成果と見えてきた課題③</vt:lpstr>
      <vt:lpstr>Ⅴ　提案と提案理由①</vt:lpstr>
      <vt:lpstr>Ⅴ　提案と提案理由②</vt:lpstr>
      <vt:lpstr>Ⅵ　今後の展開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市民・行政が関の魅力発信に 向けて共に働きかけるために</dc:title>
  <dc:creator>土屋 隆</dc:creator>
  <cp:lastModifiedBy>Hashimoto Kana</cp:lastModifiedBy>
  <cp:revision>173</cp:revision>
  <dcterms:created xsi:type="dcterms:W3CDTF">2021-09-22T01:21:27Z</dcterms:created>
  <dcterms:modified xsi:type="dcterms:W3CDTF">2021-09-24T06:18:05Z</dcterms:modified>
</cp:coreProperties>
</file>